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sldIdLst>
    <p:sldId id="261" r:id="rId2"/>
    <p:sldId id="262" r:id="rId3"/>
    <p:sldId id="264" r:id="rId4"/>
  </p:sldIdLst>
  <p:sldSz cx="9601200" cy="12801600" type="A3"/>
  <p:notesSz cx="6858000" cy="9144000"/>
  <p:defaultTextStyle>
    <a:defPPr>
      <a:defRPr lang="en-US"/>
    </a:defPPr>
    <a:lvl1pPr marL="0" algn="l" defTabSz="794732" rtl="0" eaLnBrk="1" latinLnBrk="0" hangingPunct="1">
      <a:defRPr sz="3128" kern="1200">
        <a:solidFill>
          <a:schemeClr val="tx1"/>
        </a:solidFill>
        <a:latin typeface="+mn-lt"/>
        <a:ea typeface="+mn-ea"/>
        <a:cs typeface="+mn-cs"/>
      </a:defRPr>
    </a:lvl1pPr>
    <a:lvl2pPr marL="794732" algn="l" defTabSz="794732" rtl="0" eaLnBrk="1" latinLnBrk="0" hangingPunct="1">
      <a:defRPr sz="3128" kern="1200">
        <a:solidFill>
          <a:schemeClr val="tx1"/>
        </a:solidFill>
        <a:latin typeface="+mn-lt"/>
        <a:ea typeface="+mn-ea"/>
        <a:cs typeface="+mn-cs"/>
      </a:defRPr>
    </a:lvl2pPr>
    <a:lvl3pPr marL="1589465" algn="l" defTabSz="794732" rtl="0" eaLnBrk="1" latinLnBrk="0" hangingPunct="1">
      <a:defRPr sz="3128" kern="1200">
        <a:solidFill>
          <a:schemeClr val="tx1"/>
        </a:solidFill>
        <a:latin typeface="+mn-lt"/>
        <a:ea typeface="+mn-ea"/>
        <a:cs typeface="+mn-cs"/>
      </a:defRPr>
    </a:lvl3pPr>
    <a:lvl4pPr marL="2384196" algn="l" defTabSz="794732" rtl="0" eaLnBrk="1" latinLnBrk="0" hangingPunct="1">
      <a:defRPr sz="3128" kern="1200">
        <a:solidFill>
          <a:schemeClr val="tx1"/>
        </a:solidFill>
        <a:latin typeface="+mn-lt"/>
        <a:ea typeface="+mn-ea"/>
        <a:cs typeface="+mn-cs"/>
      </a:defRPr>
    </a:lvl4pPr>
    <a:lvl5pPr marL="3178928" algn="l" defTabSz="794732" rtl="0" eaLnBrk="1" latinLnBrk="0" hangingPunct="1">
      <a:defRPr sz="3128" kern="1200">
        <a:solidFill>
          <a:schemeClr val="tx1"/>
        </a:solidFill>
        <a:latin typeface="+mn-lt"/>
        <a:ea typeface="+mn-ea"/>
        <a:cs typeface="+mn-cs"/>
      </a:defRPr>
    </a:lvl5pPr>
    <a:lvl6pPr marL="3973660" algn="l" defTabSz="794732" rtl="0" eaLnBrk="1" latinLnBrk="0" hangingPunct="1">
      <a:defRPr sz="3128" kern="1200">
        <a:solidFill>
          <a:schemeClr val="tx1"/>
        </a:solidFill>
        <a:latin typeface="+mn-lt"/>
        <a:ea typeface="+mn-ea"/>
        <a:cs typeface="+mn-cs"/>
      </a:defRPr>
    </a:lvl6pPr>
    <a:lvl7pPr marL="4768393" algn="l" defTabSz="794732" rtl="0" eaLnBrk="1" latinLnBrk="0" hangingPunct="1">
      <a:defRPr sz="3128" kern="1200">
        <a:solidFill>
          <a:schemeClr val="tx1"/>
        </a:solidFill>
        <a:latin typeface="+mn-lt"/>
        <a:ea typeface="+mn-ea"/>
        <a:cs typeface="+mn-cs"/>
      </a:defRPr>
    </a:lvl7pPr>
    <a:lvl8pPr marL="5563124" algn="l" defTabSz="794732" rtl="0" eaLnBrk="1" latinLnBrk="0" hangingPunct="1">
      <a:defRPr sz="3128" kern="1200">
        <a:solidFill>
          <a:schemeClr val="tx1"/>
        </a:solidFill>
        <a:latin typeface="+mn-lt"/>
        <a:ea typeface="+mn-ea"/>
        <a:cs typeface="+mn-cs"/>
      </a:defRPr>
    </a:lvl8pPr>
    <a:lvl9pPr marL="6357856" algn="l" defTabSz="794732" rtl="0" eaLnBrk="1" latinLnBrk="0" hangingPunct="1">
      <a:defRPr sz="312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ja Oude Lansink" initials="AOL" lastIdx="1" clrIdx="0">
    <p:extLst>
      <p:ext uri="{19B8F6BF-5375-455C-9EA6-DF929625EA0E}">
        <p15:presenceInfo xmlns:p15="http://schemas.microsoft.com/office/powerpoint/2012/main" userId="S-1-5-21-2345105272-1404141227-721199196-24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A1919"/>
    <a:srgbClr val="0080BE"/>
    <a:srgbClr val="D0C0D5"/>
    <a:srgbClr val="7240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6807" autoAdjust="0"/>
  </p:normalViewPr>
  <p:slideViewPr>
    <p:cSldViewPr snapToObjects="1">
      <p:cViewPr>
        <p:scale>
          <a:sx n="70" d="100"/>
          <a:sy n="70" d="100"/>
        </p:scale>
        <p:origin x="1146" y="-324"/>
      </p:cViewPr>
      <p:guideLst/>
    </p:cSldViewPr>
  </p:slideViewPr>
  <p:outlineViewPr>
    <p:cViewPr>
      <p:scale>
        <a:sx n="33" d="100"/>
        <a:sy n="33" d="100"/>
      </p:scale>
      <p:origin x="0" y="0"/>
    </p:cViewPr>
  </p:outlineViewPr>
  <p:notesTextViewPr>
    <p:cViewPr>
      <p:scale>
        <a:sx n="1" d="1"/>
        <a:sy n="1" d="1"/>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jdelijke aanduiding voor tekst 32">
            <a:extLst>
              <a:ext uri="{FF2B5EF4-FFF2-40B4-BE49-F238E27FC236}">
                <a16:creationId xmlns:a16="http://schemas.microsoft.com/office/drawing/2014/main" id="{6AAAA7FF-8AB4-4EB8-8CC3-1197592D6816}"/>
              </a:ext>
            </a:extLst>
          </p:cNvPr>
          <p:cNvSpPr>
            <a:spLocks noGrp="1"/>
          </p:cNvSpPr>
          <p:nvPr>
            <p:ph type="body" sz="quarter" idx="16" hasCustomPrompt="1"/>
          </p:nvPr>
        </p:nvSpPr>
        <p:spPr>
          <a:xfrm>
            <a:off x="873953" y="1640771"/>
            <a:ext cx="7858250" cy="1592029"/>
          </a:xfrm>
          <a:prstGeom prst="rect">
            <a:avLst/>
          </a:prstGeom>
        </p:spPr>
        <p:txBody>
          <a:bodyPr lIns="0" tIns="0"/>
          <a:lstStyle>
            <a:lvl1pPr marL="0" indent="0" algn="l">
              <a:lnSpc>
                <a:spcPts val="4500"/>
              </a:lnSpc>
              <a:spcBef>
                <a:spcPts val="0"/>
              </a:spcBef>
              <a:buNone/>
              <a:defRPr sz="5000" b="1" i="0">
                <a:solidFill>
                  <a:schemeClr val="tx1"/>
                </a:solidFill>
                <a:latin typeface="+mj-lt"/>
                <a:cs typeface="Gill Sans" panose="020B0502020104020203" pitchFamily="34" charset="-79"/>
              </a:defRPr>
            </a:lvl1pPr>
          </a:lstStyle>
          <a:p>
            <a:pPr lvl="0"/>
            <a:r>
              <a:rPr lang="nl-NL" dirty="0"/>
              <a:t>HOOFDKOP </a:t>
            </a:r>
            <a:br>
              <a:rPr lang="nl-NL" dirty="0"/>
            </a:br>
            <a:r>
              <a:rPr lang="nl-NL" dirty="0"/>
              <a:t>OVER TWEE OF </a:t>
            </a:r>
            <a:br>
              <a:rPr lang="nl-NL" dirty="0"/>
            </a:br>
            <a:r>
              <a:rPr lang="nl-NL" dirty="0"/>
              <a:t>DRIE REGELS</a:t>
            </a:r>
          </a:p>
        </p:txBody>
      </p:sp>
      <p:sp>
        <p:nvSpPr>
          <p:cNvPr id="13" name="Tijdelijke aanduiding voor afbeelding 9">
            <a:extLst>
              <a:ext uri="{FF2B5EF4-FFF2-40B4-BE49-F238E27FC236}">
                <a16:creationId xmlns:a16="http://schemas.microsoft.com/office/drawing/2014/main" id="{2EAC548C-16C7-4A76-9526-F79243FDCE16}"/>
              </a:ext>
            </a:extLst>
          </p:cNvPr>
          <p:cNvSpPr>
            <a:spLocks noGrp="1"/>
          </p:cNvSpPr>
          <p:nvPr>
            <p:ph type="pic" sz="quarter" idx="10"/>
          </p:nvPr>
        </p:nvSpPr>
        <p:spPr>
          <a:xfrm>
            <a:off x="873953" y="3609186"/>
            <a:ext cx="7861255" cy="6747946"/>
          </a:xfrm>
          <a:prstGeom prst="rect">
            <a:avLst/>
          </a:prstGeom>
        </p:spPr>
        <p:txBody>
          <a:bodyPr/>
          <a:lstStyle/>
          <a:p>
            <a:endParaRPr lang="nl-NL" dirty="0"/>
          </a:p>
        </p:txBody>
      </p:sp>
    </p:spTree>
    <p:extLst>
      <p:ext uri="{BB962C8B-B14F-4D97-AF65-F5344CB8AC3E}">
        <p14:creationId xmlns:p14="http://schemas.microsoft.com/office/powerpoint/2010/main" val="96736712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ster_2afbeeldingen">
    <p:spTree>
      <p:nvGrpSpPr>
        <p:cNvPr id="1" name=""/>
        <p:cNvGrpSpPr/>
        <p:nvPr/>
      </p:nvGrpSpPr>
      <p:grpSpPr>
        <a:xfrm>
          <a:off x="0" y="0"/>
          <a:ext cx="0" cy="0"/>
          <a:chOff x="0" y="0"/>
          <a:chExt cx="0" cy="0"/>
        </a:xfrm>
      </p:grpSpPr>
      <p:sp>
        <p:nvSpPr>
          <p:cNvPr id="11" name="Tijdelijke aanduiding voor afbeelding 9">
            <a:extLst>
              <a:ext uri="{FF2B5EF4-FFF2-40B4-BE49-F238E27FC236}">
                <a16:creationId xmlns:a16="http://schemas.microsoft.com/office/drawing/2014/main" id="{870C8B0B-03EF-473C-9DEB-E03FDB00E326}"/>
              </a:ext>
            </a:extLst>
          </p:cNvPr>
          <p:cNvSpPr>
            <a:spLocks noGrp="1"/>
          </p:cNvSpPr>
          <p:nvPr>
            <p:ph type="pic" sz="quarter" idx="10"/>
          </p:nvPr>
        </p:nvSpPr>
        <p:spPr>
          <a:xfrm>
            <a:off x="873953" y="3609187"/>
            <a:ext cx="3790710" cy="3041234"/>
          </a:xfrm>
          <a:prstGeom prst="rect">
            <a:avLst/>
          </a:prstGeom>
        </p:spPr>
        <p:txBody>
          <a:bodyPr/>
          <a:lstStyle/>
          <a:p>
            <a:endParaRPr lang="nl-NL" dirty="0"/>
          </a:p>
        </p:txBody>
      </p:sp>
      <p:sp>
        <p:nvSpPr>
          <p:cNvPr id="12" name="Tijdelijke aanduiding voor afbeelding 9">
            <a:extLst>
              <a:ext uri="{FF2B5EF4-FFF2-40B4-BE49-F238E27FC236}">
                <a16:creationId xmlns:a16="http://schemas.microsoft.com/office/drawing/2014/main" id="{E4F521B7-699C-42E6-8772-E90CFB72E905}"/>
              </a:ext>
            </a:extLst>
          </p:cNvPr>
          <p:cNvSpPr>
            <a:spLocks noGrp="1"/>
          </p:cNvSpPr>
          <p:nvPr>
            <p:ph type="pic" sz="quarter" idx="21"/>
          </p:nvPr>
        </p:nvSpPr>
        <p:spPr>
          <a:xfrm>
            <a:off x="4941493" y="3609187"/>
            <a:ext cx="3790710" cy="3041234"/>
          </a:xfrm>
          <a:prstGeom prst="rect">
            <a:avLst/>
          </a:prstGeom>
        </p:spPr>
        <p:txBody>
          <a:bodyPr/>
          <a:lstStyle/>
          <a:p>
            <a:endParaRPr lang="nl-NL" dirty="0"/>
          </a:p>
        </p:txBody>
      </p:sp>
      <p:sp>
        <p:nvSpPr>
          <p:cNvPr id="7" name="Tijdelijke aanduiding voor tekst 11">
            <a:extLst>
              <a:ext uri="{FF2B5EF4-FFF2-40B4-BE49-F238E27FC236}">
                <a16:creationId xmlns:a16="http://schemas.microsoft.com/office/drawing/2014/main" id="{6356DF8E-C81D-4619-9415-418434E1F6E4}"/>
              </a:ext>
            </a:extLst>
          </p:cNvPr>
          <p:cNvSpPr>
            <a:spLocks noGrp="1"/>
          </p:cNvSpPr>
          <p:nvPr>
            <p:ph type="body" sz="quarter" idx="18" hasCustomPrompt="1"/>
          </p:nvPr>
        </p:nvSpPr>
        <p:spPr>
          <a:xfrm>
            <a:off x="873952" y="7534628"/>
            <a:ext cx="7858252" cy="291108"/>
          </a:xfrm>
          <a:prstGeom prst="rect">
            <a:avLst/>
          </a:prstGeom>
        </p:spPr>
        <p:txBody>
          <a:bodyPr lIns="0" tIns="46800"/>
          <a:lstStyle>
            <a:lvl1pPr marL="0" marR="0" indent="0" algn="l" defTabSz="886259" rtl="0" eaLnBrk="1" fontAlgn="auto" latinLnBrk="0" hangingPunct="1">
              <a:lnSpc>
                <a:spcPct val="50000"/>
              </a:lnSpc>
              <a:spcBef>
                <a:spcPts val="969"/>
              </a:spcBef>
              <a:spcAft>
                <a:spcPts val="0"/>
              </a:spcAft>
              <a:buClrTx/>
              <a:buSzTx/>
              <a:buFont typeface="Arial" panose="020B0604020202020204" pitchFamily="34" charset="0"/>
              <a:buNone/>
              <a:tabLst/>
              <a:defRPr sz="2200" b="1" i="0">
                <a:solidFill>
                  <a:schemeClr val="tx1"/>
                </a:solidFill>
                <a:latin typeface="+mj-lt"/>
                <a:cs typeface="Gill Sans" panose="020B0502020104020203" pitchFamily="34" charset="-79"/>
              </a:defRPr>
            </a:lvl1pPr>
          </a:lstStyle>
          <a:p>
            <a:pPr marL="0" marR="0" lvl="0" indent="0" algn="l" defTabSz="886259" rtl="0" eaLnBrk="1" fontAlgn="auto" latinLnBrk="0" hangingPunct="1">
              <a:lnSpc>
                <a:spcPct val="90000"/>
              </a:lnSpc>
              <a:spcBef>
                <a:spcPts val="969"/>
              </a:spcBef>
              <a:spcAft>
                <a:spcPts val="0"/>
              </a:spcAft>
              <a:buClrTx/>
              <a:buSzTx/>
              <a:buFont typeface="Arial" panose="020B0604020202020204" pitchFamily="34" charset="0"/>
              <a:buNone/>
              <a:tabLst/>
              <a:defRPr/>
            </a:pPr>
            <a:r>
              <a:rPr lang="nl-NL" dirty="0"/>
              <a:t>KLEINERE KOP</a:t>
            </a:r>
          </a:p>
        </p:txBody>
      </p:sp>
      <p:sp>
        <p:nvSpPr>
          <p:cNvPr id="8" name="Tijdelijke aanduiding voor tekst 11">
            <a:extLst>
              <a:ext uri="{FF2B5EF4-FFF2-40B4-BE49-F238E27FC236}">
                <a16:creationId xmlns:a16="http://schemas.microsoft.com/office/drawing/2014/main" id="{BD32EF00-F945-4300-8031-11069132EB08}"/>
              </a:ext>
            </a:extLst>
          </p:cNvPr>
          <p:cNvSpPr>
            <a:spLocks noGrp="1"/>
          </p:cNvSpPr>
          <p:nvPr>
            <p:ph type="body" sz="quarter" idx="20" hasCustomPrompt="1"/>
          </p:nvPr>
        </p:nvSpPr>
        <p:spPr>
          <a:xfrm>
            <a:off x="873952" y="7851803"/>
            <a:ext cx="7858252" cy="2707080"/>
          </a:xfrm>
          <a:prstGeom prst="rect">
            <a:avLst/>
          </a:prstGeom>
        </p:spPr>
        <p:txBody>
          <a:bodyPr lIns="0"/>
          <a:lstStyle>
            <a:lvl1pPr marL="0" marR="0" indent="0" algn="l" defTabSz="886259" rtl="0" eaLnBrk="1" fontAlgn="auto" latinLnBrk="0" hangingPunct="1">
              <a:lnSpc>
                <a:spcPts val="2200"/>
              </a:lnSpc>
              <a:spcBef>
                <a:spcPts val="0"/>
              </a:spcBef>
              <a:spcAft>
                <a:spcPts val="0"/>
              </a:spcAft>
              <a:buClrTx/>
              <a:buSzTx/>
              <a:buFont typeface="Arial" panose="020B0604020202020204" pitchFamily="34" charset="0"/>
              <a:buNone/>
              <a:tabLst/>
              <a:defRPr sz="2000" b="0" i="0">
                <a:solidFill>
                  <a:srgbClr val="1A1919"/>
                </a:solidFill>
                <a:latin typeface="+mn-lt"/>
                <a:cs typeface="Gill Sans Light" panose="020B0302020104020203" pitchFamily="34" charset="-79"/>
              </a:defRPr>
            </a:lvl1pPr>
          </a:lstStyle>
          <a:p>
            <a:pPr marL="0" marR="0" lvl="0" indent="0" algn="l" defTabSz="886259" rtl="0" eaLnBrk="1" fontAlgn="auto" latinLnBrk="0" hangingPunct="1">
              <a:lnSpc>
                <a:spcPct val="90000"/>
              </a:lnSpc>
              <a:spcBef>
                <a:spcPts val="969"/>
              </a:spcBef>
              <a:spcAft>
                <a:spcPts val="0"/>
              </a:spcAft>
              <a:buClrTx/>
              <a:buSzTx/>
              <a:buFont typeface="Arial" panose="020B0604020202020204" pitchFamily="34" charset="0"/>
              <a:buNone/>
              <a:tabLst/>
              <a:defRPr/>
            </a:pPr>
            <a:r>
              <a:rPr lang="nl-NL" dirty="0" err="1"/>
              <a:t>Ficab</a:t>
            </a:r>
            <a:r>
              <a:rPr lang="nl-NL" dirty="0"/>
              <a:t> </a:t>
            </a:r>
            <a:r>
              <a:rPr lang="nl-NL" dirty="0" err="1"/>
              <a:t>ima</a:t>
            </a:r>
            <a:r>
              <a:rPr lang="nl-NL" dirty="0"/>
              <a:t> </a:t>
            </a:r>
            <a:r>
              <a:rPr lang="nl-NL" dirty="0" err="1"/>
              <a:t>quae</a:t>
            </a:r>
            <a:r>
              <a:rPr lang="nl-NL" dirty="0"/>
              <a:t> </a:t>
            </a:r>
            <a:r>
              <a:rPr lang="nl-NL" dirty="0" err="1"/>
              <a:t>quid</a:t>
            </a:r>
            <a:r>
              <a:rPr lang="nl-NL" dirty="0"/>
              <a:t> </a:t>
            </a:r>
            <a:r>
              <a:rPr lang="nl-NL" dirty="0" err="1"/>
              <a:t>ulparch</a:t>
            </a:r>
            <a:r>
              <a:rPr lang="nl-NL" dirty="0"/>
              <a:t> </a:t>
            </a:r>
            <a:r>
              <a:rPr lang="nl-NL" dirty="0" err="1"/>
              <a:t>illorum</a:t>
            </a:r>
            <a:r>
              <a:rPr lang="nl-NL" dirty="0"/>
              <a:t> </a:t>
            </a:r>
            <a:r>
              <a:rPr lang="nl-NL" dirty="0" err="1"/>
              <a:t>ium</a:t>
            </a:r>
            <a:r>
              <a:rPr lang="nl-NL" dirty="0"/>
              <a:t> </a:t>
            </a:r>
            <a:r>
              <a:rPr lang="nl-NL" dirty="0" err="1"/>
              <a:t>quam</a:t>
            </a:r>
            <a:r>
              <a:rPr lang="nl-NL" dirty="0"/>
              <a:t>, </a:t>
            </a:r>
            <a:r>
              <a:rPr lang="nl-NL" dirty="0" err="1"/>
              <a:t>offic</a:t>
            </a:r>
            <a:r>
              <a:rPr lang="nl-NL" dirty="0"/>
              <a:t> </a:t>
            </a:r>
            <a:r>
              <a:rPr lang="nl-NL" dirty="0" err="1"/>
              <a:t>totatem</a:t>
            </a:r>
            <a:r>
              <a:rPr lang="nl-NL" dirty="0"/>
              <a:t> </a:t>
            </a:r>
            <a:r>
              <a:rPr lang="nl-NL" dirty="0" err="1"/>
              <a:t>porehen</a:t>
            </a:r>
            <a:r>
              <a:rPr lang="nl-NL" dirty="0"/>
              <a:t> </a:t>
            </a:r>
            <a:r>
              <a:rPr lang="nl-NL" dirty="0" err="1"/>
              <a:t>ectempo</a:t>
            </a:r>
            <a:r>
              <a:rPr lang="nl-NL" dirty="0"/>
              <a:t> </a:t>
            </a:r>
            <a:r>
              <a:rPr lang="nl-NL" dirty="0" err="1"/>
              <a:t>reptae</a:t>
            </a:r>
            <a:r>
              <a:rPr lang="nl-NL" dirty="0"/>
              <a:t> </a:t>
            </a:r>
            <a:r>
              <a:rPr lang="nl-NL" dirty="0" err="1"/>
              <a:t>volupit</a:t>
            </a:r>
            <a:r>
              <a:rPr lang="nl-NL" dirty="0"/>
              <a:t> </a:t>
            </a:r>
            <a:r>
              <a:rPr lang="nl-NL" dirty="0" err="1"/>
              <a:t>molorrum</a:t>
            </a:r>
            <a:r>
              <a:rPr lang="nl-NL" dirty="0"/>
              <a:t> nis </a:t>
            </a:r>
            <a:r>
              <a:rPr lang="nl-NL" dirty="0" err="1"/>
              <a:t>rectur</a:t>
            </a:r>
            <a:r>
              <a:rPr lang="nl-NL" dirty="0"/>
              <a:t>, </a:t>
            </a:r>
            <a:r>
              <a:rPr lang="nl-NL" dirty="0" err="1"/>
              <a:t>sed</a:t>
            </a:r>
            <a:r>
              <a:rPr lang="nl-NL" dirty="0"/>
              <a:t> </a:t>
            </a:r>
            <a:r>
              <a:rPr lang="nl-NL" dirty="0" err="1"/>
              <a:t>escipsa</a:t>
            </a:r>
            <a:r>
              <a:rPr lang="nl-NL" dirty="0"/>
              <a:t> </a:t>
            </a:r>
            <a:r>
              <a:rPr lang="nl-NL" dirty="0" err="1"/>
              <a:t>arum</a:t>
            </a:r>
            <a:r>
              <a:rPr lang="nl-NL" dirty="0"/>
              <a:t> con </a:t>
            </a:r>
            <a:r>
              <a:rPr lang="nl-NL" dirty="0" err="1"/>
              <a:t>nonse</a:t>
            </a:r>
            <a:r>
              <a:rPr lang="nl-NL" dirty="0"/>
              <a:t> </a:t>
            </a:r>
            <a:r>
              <a:rPr lang="nl-NL" dirty="0" err="1"/>
              <a:t>venet</a:t>
            </a:r>
            <a:r>
              <a:rPr lang="nl-NL" dirty="0"/>
              <a:t> </a:t>
            </a:r>
            <a:r>
              <a:rPr lang="nl-NL" dirty="0" err="1"/>
              <a:t>quaerchil</a:t>
            </a:r>
            <a:r>
              <a:rPr lang="nl-NL" dirty="0"/>
              <a:t> </a:t>
            </a:r>
            <a:r>
              <a:rPr lang="nl-NL" dirty="0" err="1"/>
              <a:t>eossit</a:t>
            </a:r>
            <a:r>
              <a:rPr lang="nl-NL" dirty="0"/>
              <a:t> </a:t>
            </a:r>
            <a:r>
              <a:rPr lang="nl-NL" dirty="0" err="1"/>
              <a:t>molupta</a:t>
            </a:r>
            <a:r>
              <a:rPr lang="nl-NL" dirty="0"/>
              <a:t> </a:t>
            </a:r>
            <a:r>
              <a:rPr lang="nl-NL" dirty="0" err="1"/>
              <a:t>dolum</a:t>
            </a:r>
            <a:r>
              <a:rPr lang="nl-NL" dirty="0"/>
              <a:t> </a:t>
            </a:r>
            <a:r>
              <a:rPr lang="nl-NL" dirty="0" err="1"/>
              <a:t>unt</a:t>
            </a:r>
            <a:r>
              <a:rPr lang="nl-NL" dirty="0"/>
              <a:t>, </a:t>
            </a:r>
            <a:r>
              <a:rPr lang="nl-NL" dirty="0" err="1"/>
              <a:t>quata</a:t>
            </a:r>
            <a:r>
              <a:rPr lang="nl-NL" dirty="0"/>
              <a:t> pres </a:t>
            </a:r>
            <a:r>
              <a:rPr lang="nl-NL" dirty="0" err="1"/>
              <a:t>doluptatur</a:t>
            </a:r>
            <a:r>
              <a:rPr lang="nl-NL" dirty="0"/>
              <a:t>, et, </a:t>
            </a:r>
            <a:r>
              <a:rPr lang="nl-NL" dirty="0" err="1"/>
              <a:t>autatur</a:t>
            </a:r>
            <a:r>
              <a:rPr lang="nl-NL" dirty="0"/>
              <a:t>, </a:t>
            </a:r>
            <a:r>
              <a:rPr lang="nl-NL" dirty="0" err="1"/>
              <a:t>officat</a:t>
            </a:r>
            <a:r>
              <a:rPr lang="nl-NL" dirty="0"/>
              <a:t> </a:t>
            </a:r>
            <a:r>
              <a:rPr lang="nl-NL" dirty="0" err="1"/>
              <a:t>rescia</a:t>
            </a:r>
            <a:r>
              <a:rPr lang="nl-NL" dirty="0"/>
              <a:t> </a:t>
            </a:r>
            <a:r>
              <a:rPr lang="nl-NL" dirty="0" err="1"/>
              <a:t>doluptur</a:t>
            </a:r>
            <a:r>
              <a:rPr lang="nl-NL" dirty="0"/>
              <a:t>? </a:t>
            </a:r>
            <a:r>
              <a:rPr lang="nl-NL" dirty="0" err="1"/>
              <a:t>Harum</a:t>
            </a:r>
            <a:r>
              <a:rPr lang="nl-NL" dirty="0"/>
              <a:t> </a:t>
            </a:r>
            <a:r>
              <a:rPr lang="nl-NL" dirty="0" err="1"/>
              <a:t>iumet</a:t>
            </a:r>
            <a:r>
              <a:rPr lang="nl-NL" dirty="0"/>
              <a:t> </a:t>
            </a:r>
            <a:r>
              <a:rPr lang="nl-NL" dirty="0" err="1"/>
              <a:t>labor</a:t>
            </a:r>
            <a:r>
              <a:rPr lang="nl-NL" dirty="0"/>
              <a:t> </a:t>
            </a:r>
            <a:r>
              <a:rPr lang="nl-NL" dirty="0" err="1"/>
              <a:t>repercim</a:t>
            </a:r>
            <a:r>
              <a:rPr lang="nl-NL" dirty="0"/>
              <a:t> </a:t>
            </a:r>
            <a:r>
              <a:rPr lang="nl-NL" dirty="0" err="1"/>
              <a:t>quis</a:t>
            </a:r>
            <a:r>
              <a:rPr lang="nl-NL" dirty="0"/>
              <a:t> </a:t>
            </a:r>
            <a:r>
              <a:rPr lang="nl-NL" dirty="0" err="1"/>
              <a:t>anis</a:t>
            </a:r>
            <a:r>
              <a:rPr lang="nl-NL" dirty="0"/>
              <a:t> </a:t>
            </a:r>
            <a:r>
              <a:rPr lang="nl-NL" dirty="0" err="1"/>
              <a:t>magniminulpa</a:t>
            </a:r>
            <a:r>
              <a:rPr lang="nl-NL" dirty="0"/>
              <a:t> si </a:t>
            </a:r>
            <a:r>
              <a:rPr lang="nl-NL" dirty="0" err="1"/>
              <a:t>odis</a:t>
            </a:r>
            <a:r>
              <a:rPr lang="nl-NL" dirty="0"/>
              <a:t> dolente lam et </a:t>
            </a:r>
            <a:r>
              <a:rPr lang="nl-NL" dirty="0" err="1"/>
              <a:t>labor</a:t>
            </a:r>
            <a:r>
              <a:rPr lang="nl-NL" dirty="0"/>
              <a:t> </a:t>
            </a:r>
            <a:r>
              <a:rPr lang="nl-NL" dirty="0" err="1"/>
              <a:t>mollo</a:t>
            </a:r>
            <a:r>
              <a:rPr lang="nl-NL" dirty="0"/>
              <a:t> </a:t>
            </a:r>
            <a:r>
              <a:rPr lang="nl-NL" dirty="0" err="1"/>
              <a:t>dolor</a:t>
            </a:r>
            <a:r>
              <a:rPr lang="nl-NL" dirty="0"/>
              <a:t> </a:t>
            </a:r>
            <a:r>
              <a:rPr lang="nl-NL" dirty="0" err="1"/>
              <a:t>adis</a:t>
            </a:r>
            <a:r>
              <a:rPr lang="nl-NL" dirty="0"/>
              <a:t> si </a:t>
            </a:r>
            <a:r>
              <a:rPr lang="nl-NL" dirty="0" err="1"/>
              <a:t>doluptatur</a:t>
            </a:r>
            <a:r>
              <a:rPr lang="nl-NL" dirty="0"/>
              <a:t> </a:t>
            </a:r>
            <a:r>
              <a:rPr lang="nl-NL" dirty="0" err="1"/>
              <a:t>aut</a:t>
            </a:r>
            <a:r>
              <a:rPr lang="nl-NL" dirty="0"/>
              <a:t> </a:t>
            </a:r>
            <a:r>
              <a:rPr lang="nl-NL" dirty="0" err="1"/>
              <a:t>idesci</a:t>
            </a:r>
            <a:r>
              <a:rPr lang="nl-NL" dirty="0"/>
              <a:t> vel mi, </a:t>
            </a:r>
            <a:r>
              <a:rPr lang="nl-NL" dirty="0" err="1"/>
              <a:t>omniet</a:t>
            </a:r>
            <a:r>
              <a:rPr lang="nl-NL" dirty="0"/>
              <a:t> </a:t>
            </a:r>
            <a:r>
              <a:rPr lang="nl-NL" dirty="0" err="1"/>
              <a:t>aut</a:t>
            </a:r>
            <a:r>
              <a:rPr lang="nl-NL" dirty="0"/>
              <a:t> </a:t>
            </a:r>
            <a:r>
              <a:rPr lang="nl-NL" dirty="0" err="1"/>
              <a:t>perum</a:t>
            </a:r>
            <a:r>
              <a:rPr lang="nl-NL" dirty="0"/>
              <a:t> </a:t>
            </a:r>
            <a:r>
              <a:rPr lang="nl-NL" dirty="0" err="1"/>
              <a:t>hiliquam</a:t>
            </a:r>
            <a:r>
              <a:rPr lang="nl-NL" dirty="0"/>
              <a:t>, </a:t>
            </a:r>
            <a:r>
              <a:rPr lang="nl-NL" dirty="0" err="1"/>
              <a:t>cuptas</a:t>
            </a:r>
            <a:r>
              <a:rPr lang="nl-NL" dirty="0"/>
              <a:t> mo tent, </a:t>
            </a:r>
            <a:r>
              <a:rPr lang="nl-NL" dirty="0" err="1"/>
              <a:t>illiquatur</a:t>
            </a:r>
            <a:r>
              <a:rPr lang="nl-NL" dirty="0"/>
              <a:t> sim rem </a:t>
            </a:r>
            <a:r>
              <a:rPr lang="nl-NL" dirty="0" err="1"/>
              <a:t>reperci</a:t>
            </a:r>
            <a:r>
              <a:rPr lang="nl-NL" dirty="0"/>
              <a:t> </a:t>
            </a:r>
            <a:r>
              <a:rPr lang="nl-NL" dirty="0" err="1"/>
              <a:t>duntus</a:t>
            </a:r>
            <a:r>
              <a:rPr lang="nl-NL" dirty="0"/>
              <a:t>, </a:t>
            </a:r>
            <a:r>
              <a:rPr lang="nl-NL" dirty="0" err="1"/>
              <a:t>quis</a:t>
            </a:r>
            <a:r>
              <a:rPr lang="nl-NL" dirty="0"/>
              <a:t> </a:t>
            </a:r>
            <a:r>
              <a:rPr lang="nl-NL" dirty="0" err="1"/>
              <a:t>molupti</a:t>
            </a:r>
            <a:r>
              <a:rPr lang="nl-NL" dirty="0"/>
              <a:t> </a:t>
            </a:r>
            <a:r>
              <a:rPr lang="nl-NL" dirty="0" err="1"/>
              <a:t>volesci</a:t>
            </a:r>
            <a:r>
              <a:rPr lang="nl-NL" dirty="0"/>
              <a:t> </a:t>
            </a:r>
            <a:r>
              <a:rPr lang="nl-NL" dirty="0" err="1"/>
              <a:t>lignat</a:t>
            </a:r>
            <a:r>
              <a:rPr lang="nl-NL" dirty="0"/>
              <a:t> es </a:t>
            </a:r>
            <a:r>
              <a:rPr lang="nl-NL" dirty="0" err="1"/>
              <a:t>soluptatent</a:t>
            </a:r>
            <a:r>
              <a:rPr lang="nl-NL" dirty="0"/>
              <a:t> </a:t>
            </a:r>
            <a:r>
              <a:rPr lang="nl-NL" dirty="0" err="1"/>
              <a:t>hilignatemos</a:t>
            </a:r>
            <a:r>
              <a:rPr lang="nl-NL" dirty="0"/>
              <a:t> sint, </a:t>
            </a:r>
            <a:r>
              <a:rPr lang="nl-NL" dirty="0" err="1"/>
              <a:t>quate</a:t>
            </a:r>
            <a:r>
              <a:rPr lang="nl-NL" dirty="0"/>
              <a:t> </a:t>
            </a:r>
            <a:r>
              <a:rPr lang="nl-NL" dirty="0" err="1"/>
              <a:t>conem</a:t>
            </a:r>
            <a:r>
              <a:rPr lang="nl-NL" dirty="0"/>
              <a:t> </a:t>
            </a:r>
            <a:r>
              <a:rPr lang="nl-NL" dirty="0" err="1"/>
              <a:t>ditions</a:t>
            </a:r>
            <a:r>
              <a:rPr lang="nl-NL" dirty="0"/>
              <a:t> </a:t>
            </a:r>
            <a:r>
              <a:rPr lang="nl-NL" dirty="0" err="1"/>
              <a:t>equatur</a:t>
            </a:r>
            <a:r>
              <a:rPr lang="nl-NL" dirty="0"/>
              <a:t> </a:t>
            </a:r>
            <a:r>
              <a:rPr lang="nl-NL" dirty="0" err="1"/>
              <a:t>auda</a:t>
            </a:r>
            <a:r>
              <a:rPr lang="nl-NL" dirty="0"/>
              <a:t> </a:t>
            </a:r>
            <a:r>
              <a:rPr lang="nl-NL" dirty="0" err="1"/>
              <a:t>conesto</a:t>
            </a:r>
            <a:r>
              <a:rPr lang="nl-NL" dirty="0"/>
              <a:t> </a:t>
            </a:r>
            <a:r>
              <a:rPr lang="nl-NL" dirty="0" err="1"/>
              <a:t>occumqui</a:t>
            </a:r>
            <a:r>
              <a:rPr lang="nl-NL" dirty="0"/>
              <a:t> </a:t>
            </a:r>
            <a:r>
              <a:rPr lang="nl-NL" dirty="0" err="1"/>
              <a:t>conestio</a:t>
            </a:r>
            <a:r>
              <a:rPr lang="nl-NL" dirty="0"/>
              <a:t> </a:t>
            </a:r>
            <a:r>
              <a:rPr lang="nl-NL" dirty="0" err="1"/>
              <a:t>blaboritatet</a:t>
            </a:r>
            <a:r>
              <a:rPr lang="nl-NL" dirty="0"/>
              <a:t> et, et </a:t>
            </a:r>
            <a:r>
              <a:rPr lang="nl-NL" dirty="0" err="1"/>
              <a:t>omnihictem</a:t>
            </a:r>
            <a:r>
              <a:rPr lang="nl-NL" dirty="0"/>
              <a:t> </a:t>
            </a:r>
            <a:r>
              <a:rPr lang="nl-NL" dirty="0" err="1"/>
              <a:t>rectat</a:t>
            </a:r>
            <a:r>
              <a:rPr lang="nl-NL" dirty="0"/>
              <a:t> </a:t>
            </a:r>
            <a:r>
              <a:rPr lang="nl-NL" dirty="0" err="1"/>
              <a:t>eos</a:t>
            </a:r>
            <a:r>
              <a:rPr lang="nl-NL" dirty="0"/>
              <a:t> </a:t>
            </a:r>
            <a:r>
              <a:rPr lang="nl-NL" dirty="0" err="1"/>
              <a:t>ium</a:t>
            </a:r>
            <a:r>
              <a:rPr lang="nl-NL" dirty="0"/>
              <a:t>, </a:t>
            </a:r>
            <a:r>
              <a:rPr lang="nl-NL" dirty="0" err="1"/>
              <a:t>occabore</a:t>
            </a:r>
            <a:r>
              <a:rPr lang="nl-NL" dirty="0"/>
              <a:t> </a:t>
            </a:r>
            <a:r>
              <a:rPr lang="nl-NL" dirty="0" err="1"/>
              <a:t>dolorum</a:t>
            </a:r>
            <a:r>
              <a:rPr lang="nl-NL" dirty="0"/>
              <a:t> </a:t>
            </a:r>
            <a:r>
              <a:rPr lang="nl-NL" dirty="0" err="1"/>
              <a:t>aspera</a:t>
            </a:r>
            <a:r>
              <a:rPr lang="nl-NL" dirty="0"/>
              <a:t> pel </a:t>
            </a:r>
            <a:r>
              <a:rPr lang="nl-NL" dirty="0" err="1"/>
              <a:t>ipiet</a:t>
            </a:r>
            <a:r>
              <a:rPr lang="nl-NL" dirty="0"/>
              <a:t> </a:t>
            </a:r>
            <a:r>
              <a:rPr lang="nl-NL" dirty="0" err="1"/>
              <a:t>quis</a:t>
            </a:r>
            <a:endParaRPr lang="nl-NL" dirty="0"/>
          </a:p>
        </p:txBody>
      </p:sp>
      <p:sp>
        <p:nvSpPr>
          <p:cNvPr id="13" name="Tijdelijke aanduiding voor tekst 32">
            <a:extLst>
              <a:ext uri="{FF2B5EF4-FFF2-40B4-BE49-F238E27FC236}">
                <a16:creationId xmlns:a16="http://schemas.microsoft.com/office/drawing/2014/main" id="{9F87464D-DB7E-48DB-A6D1-D257F5D99018}"/>
              </a:ext>
            </a:extLst>
          </p:cNvPr>
          <p:cNvSpPr>
            <a:spLocks noGrp="1"/>
          </p:cNvSpPr>
          <p:nvPr>
            <p:ph type="body" sz="quarter" idx="16" hasCustomPrompt="1"/>
          </p:nvPr>
        </p:nvSpPr>
        <p:spPr>
          <a:xfrm>
            <a:off x="873953" y="1640771"/>
            <a:ext cx="7858250" cy="1592029"/>
          </a:xfrm>
          <a:prstGeom prst="rect">
            <a:avLst/>
          </a:prstGeom>
        </p:spPr>
        <p:txBody>
          <a:bodyPr lIns="0" tIns="0"/>
          <a:lstStyle>
            <a:lvl1pPr marL="0" indent="0" algn="l">
              <a:lnSpc>
                <a:spcPts val="4500"/>
              </a:lnSpc>
              <a:spcBef>
                <a:spcPts val="0"/>
              </a:spcBef>
              <a:buNone/>
              <a:defRPr sz="5000" b="1" i="0">
                <a:solidFill>
                  <a:schemeClr val="tx1"/>
                </a:solidFill>
                <a:latin typeface="+mj-lt"/>
                <a:cs typeface="Gill Sans" panose="020B0502020104020203" pitchFamily="34" charset="-79"/>
              </a:defRPr>
            </a:lvl1pPr>
          </a:lstStyle>
          <a:p>
            <a:pPr lvl="0"/>
            <a:r>
              <a:rPr lang="nl-NL" dirty="0"/>
              <a:t>HOOFDKOP </a:t>
            </a:r>
            <a:br>
              <a:rPr lang="nl-NL" dirty="0"/>
            </a:br>
            <a:r>
              <a:rPr lang="nl-NL" dirty="0"/>
              <a:t>OVER TWEE OF </a:t>
            </a:r>
            <a:br>
              <a:rPr lang="nl-NL" dirty="0"/>
            </a:br>
            <a:r>
              <a:rPr lang="nl-NL" dirty="0"/>
              <a:t>DRIE REGELS</a:t>
            </a:r>
          </a:p>
        </p:txBody>
      </p:sp>
    </p:spTree>
    <p:extLst>
      <p:ext uri="{BB962C8B-B14F-4D97-AF65-F5344CB8AC3E}">
        <p14:creationId xmlns:p14="http://schemas.microsoft.com/office/powerpoint/2010/main" val="383500500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oster_3afbeeldingen">
    <p:spTree>
      <p:nvGrpSpPr>
        <p:cNvPr id="1" name=""/>
        <p:cNvGrpSpPr/>
        <p:nvPr/>
      </p:nvGrpSpPr>
      <p:grpSpPr>
        <a:xfrm>
          <a:off x="0" y="0"/>
          <a:ext cx="0" cy="0"/>
          <a:chOff x="0" y="0"/>
          <a:chExt cx="0" cy="0"/>
        </a:xfrm>
      </p:grpSpPr>
      <p:sp>
        <p:nvSpPr>
          <p:cNvPr id="3" name="Tijdelijke aanduiding voor afbeelding 9">
            <a:extLst>
              <a:ext uri="{FF2B5EF4-FFF2-40B4-BE49-F238E27FC236}">
                <a16:creationId xmlns:a16="http://schemas.microsoft.com/office/drawing/2014/main" id="{D3CAB6D1-FAB1-4D19-92D2-B02F2C4F6C17}"/>
              </a:ext>
            </a:extLst>
          </p:cNvPr>
          <p:cNvSpPr>
            <a:spLocks noGrp="1"/>
          </p:cNvSpPr>
          <p:nvPr>
            <p:ph type="pic" sz="quarter" idx="10"/>
          </p:nvPr>
        </p:nvSpPr>
        <p:spPr>
          <a:xfrm>
            <a:off x="873953" y="3609187"/>
            <a:ext cx="2497849" cy="3041234"/>
          </a:xfrm>
          <a:prstGeom prst="rect">
            <a:avLst/>
          </a:prstGeom>
        </p:spPr>
        <p:txBody>
          <a:bodyPr/>
          <a:lstStyle/>
          <a:p>
            <a:endParaRPr lang="nl-NL" dirty="0"/>
          </a:p>
        </p:txBody>
      </p:sp>
      <p:sp>
        <p:nvSpPr>
          <p:cNvPr id="6" name="Tijdelijke aanduiding voor afbeelding 9">
            <a:extLst>
              <a:ext uri="{FF2B5EF4-FFF2-40B4-BE49-F238E27FC236}">
                <a16:creationId xmlns:a16="http://schemas.microsoft.com/office/drawing/2014/main" id="{879ADAFD-0B4B-42EB-8668-C44FD92E6884}"/>
              </a:ext>
            </a:extLst>
          </p:cNvPr>
          <p:cNvSpPr>
            <a:spLocks noGrp="1"/>
          </p:cNvSpPr>
          <p:nvPr>
            <p:ph type="pic" sz="quarter" idx="22"/>
          </p:nvPr>
        </p:nvSpPr>
        <p:spPr>
          <a:xfrm>
            <a:off x="3554154" y="3609187"/>
            <a:ext cx="2497849" cy="3041234"/>
          </a:xfrm>
          <a:prstGeom prst="rect">
            <a:avLst/>
          </a:prstGeom>
        </p:spPr>
        <p:txBody>
          <a:bodyPr/>
          <a:lstStyle/>
          <a:p>
            <a:endParaRPr lang="nl-NL" dirty="0"/>
          </a:p>
        </p:txBody>
      </p:sp>
      <p:sp>
        <p:nvSpPr>
          <p:cNvPr id="7" name="Tijdelijke aanduiding voor afbeelding 9">
            <a:extLst>
              <a:ext uri="{FF2B5EF4-FFF2-40B4-BE49-F238E27FC236}">
                <a16:creationId xmlns:a16="http://schemas.microsoft.com/office/drawing/2014/main" id="{D00962AC-B2ED-4403-B827-E57B346797C3}"/>
              </a:ext>
            </a:extLst>
          </p:cNvPr>
          <p:cNvSpPr>
            <a:spLocks noGrp="1"/>
          </p:cNvSpPr>
          <p:nvPr>
            <p:ph type="pic" sz="quarter" idx="23"/>
          </p:nvPr>
        </p:nvSpPr>
        <p:spPr>
          <a:xfrm>
            <a:off x="6234354" y="3609187"/>
            <a:ext cx="2497849" cy="3041234"/>
          </a:xfrm>
          <a:prstGeom prst="rect">
            <a:avLst/>
          </a:prstGeom>
        </p:spPr>
        <p:txBody>
          <a:bodyPr/>
          <a:lstStyle/>
          <a:p>
            <a:endParaRPr lang="nl-NL" dirty="0"/>
          </a:p>
        </p:txBody>
      </p:sp>
      <p:sp>
        <p:nvSpPr>
          <p:cNvPr id="8" name="Tijdelijke aanduiding voor tekst 11">
            <a:extLst>
              <a:ext uri="{FF2B5EF4-FFF2-40B4-BE49-F238E27FC236}">
                <a16:creationId xmlns:a16="http://schemas.microsoft.com/office/drawing/2014/main" id="{93A3D4C1-C3A7-4DDC-873B-74AA23B9759F}"/>
              </a:ext>
            </a:extLst>
          </p:cNvPr>
          <p:cNvSpPr>
            <a:spLocks noGrp="1"/>
          </p:cNvSpPr>
          <p:nvPr>
            <p:ph type="body" sz="quarter" idx="18" hasCustomPrompt="1"/>
          </p:nvPr>
        </p:nvSpPr>
        <p:spPr>
          <a:xfrm>
            <a:off x="873952" y="7534628"/>
            <a:ext cx="7858252" cy="291108"/>
          </a:xfrm>
          <a:prstGeom prst="rect">
            <a:avLst/>
          </a:prstGeom>
        </p:spPr>
        <p:txBody>
          <a:bodyPr lIns="0" tIns="46800"/>
          <a:lstStyle>
            <a:lvl1pPr marL="0" marR="0" indent="0" algn="l" defTabSz="886259" rtl="0" eaLnBrk="1" fontAlgn="auto" latinLnBrk="0" hangingPunct="1">
              <a:lnSpc>
                <a:spcPct val="50000"/>
              </a:lnSpc>
              <a:spcBef>
                <a:spcPts val="969"/>
              </a:spcBef>
              <a:spcAft>
                <a:spcPts val="0"/>
              </a:spcAft>
              <a:buClrTx/>
              <a:buSzTx/>
              <a:buFont typeface="Arial" panose="020B0604020202020204" pitchFamily="34" charset="0"/>
              <a:buNone/>
              <a:tabLst/>
              <a:defRPr sz="2200" b="1" i="0">
                <a:solidFill>
                  <a:schemeClr val="tx1"/>
                </a:solidFill>
                <a:latin typeface="+mj-lt"/>
                <a:cs typeface="Gill Sans" panose="020B0502020104020203" pitchFamily="34" charset="-79"/>
              </a:defRPr>
            </a:lvl1pPr>
          </a:lstStyle>
          <a:p>
            <a:pPr marL="0" marR="0" lvl="0" indent="0" algn="l" defTabSz="886259" rtl="0" eaLnBrk="1" fontAlgn="auto" latinLnBrk="0" hangingPunct="1">
              <a:lnSpc>
                <a:spcPct val="90000"/>
              </a:lnSpc>
              <a:spcBef>
                <a:spcPts val="969"/>
              </a:spcBef>
              <a:spcAft>
                <a:spcPts val="0"/>
              </a:spcAft>
              <a:buClrTx/>
              <a:buSzTx/>
              <a:buFont typeface="Arial" panose="020B0604020202020204" pitchFamily="34" charset="0"/>
              <a:buNone/>
              <a:tabLst/>
              <a:defRPr/>
            </a:pPr>
            <a:r>
              <a:rPr lang="nl-NL" dirty="0"/>
              <a:t>KLEINERE KOP</a:t>
            </a:r>
          </a:p>
        </p:txBody>
      </p:sp>
      <p:sp>
        <p:nvSpPr>
          <p:cNvPr id="9" name="Tijdelijke aanduiding voor tekst 11">
            <a:extLst>
              <a:ext uri="{FF2B5EF4-FFF2-40B4-BE49-F238E27FC236}">
                <a16:creationId xmlns:a16="http://schemas.microsoft.com/office/drawing/2014/main" id="{F6F273DF-AB32-4DE9-993F-49016A0E9350}"/>
              </a:ext>
            </a:extLst>
          </p:cNvPr>
          <p:cNvSpPr>
            <a:spLocks noGrp="1"/>
          </p:cNvSpPr>
          <p:nvPr>
            <p:ph type="body" sz="quarter" idx="20" hasCustomPrompt="1"/>
          </p:nvPr>
        </p:nvSpPr>
        <p:spPr>
          <a:xfrm>
            <a:off x="873952" y="7851803"/>
            <a:ext cx="7858252" cy="2707080"/>
          </a:xfrm>
          <a:prstGeom prst="rect">
            <a:avLst/>
          </a:prstGeom>
        </p:spPr>
        <p:txBody>
          <a:bodyPr lIns="0"/>
          <a:lstStyle>
            <a:lvl1pPr marL="0" marR="0" indent="0" algn="l" defTabSz="886259" rtl="0" eaLnBrk="1" fontAlgn="auto" latinLnBrk="0" hangingPunct="1">
              <a:lnSpc>
                <a:spcPts val="2200"/>
              </a:lnSpc>
              <a:spcBef>
                <a:spcPts val="0"/>
              </a:spcBef>
              <a:spcAft>
                <a:spcPts val="0"/>
              </a:spcAft>
              <a:buClrTx/>
              <a:buSzTx/>
              <a:buFont typeface="Arial" panose="020B0604020202020204" pitchFamily="34" charset="0"/>
              <a:buNone/>
              <a:tabLst/>
              <a:defRPr sz="2000" b="0" i="0">
                <a:solidFill>
                  <a:srgbClr val="1A1919"/>
                </a:solidFill>
                <a:latin typeface="+mn-lt"/>
                <a:cs typeface="Gill Sans Light" panose="020B0302020104020203" pitchFamily="34" charset="-79"/>
              </a:defRPr>
            </a:lvl1pPr>
          </a:lstStyle>
          <a:p>
            <a:pPr marL="0" marR="0" lvl="0" indent="0" algn="l" defTabSz="886259" rtl="0" eaLnBrk="1" fontAlgn="auto" latinLnBrk="0" hangingPunct="1">
              <a:lnSpc>
                <a:spcPct val="90000"/>
              </a:lnSpc>
              <a:spcBef>
                <a:spcPts val="969"/>
              </a:spcBef>
              <a:spcAft>
                <a:spcPts val="0"/>
              </a:spcAft>
              <a:buClrTx/>
              <a:buSzTx/>
              <a:buFont typeface="Arial" panose="020B0604020202020204" pitchFamily="34" charset="0"/>
              <a:buNone/>
              <a:tabLst/>
              <a:defRPr/>
            </a:pPr>
            <a:r>
              <a:rPr lang="nl-NL" dirty="0" err="1"/>
              <a:t>Ficab</a:t>
            </a:r>
            <a:r>
              <a:rPr lang="nl-NL" dirty="0"/>
              <a:t> </a:t>
            </a:r>
            <a:r>
              <a:rPr lang="nl-NL" dirty="0" err="1"/>
              <a:t>ima</a:t>
            </a:r>
            <a:r>
              <a:rPr lang="nl-NL" dirty="0"/>
              <a:t> </a:t>
            </a:r>
            <a:r>
              <a:rPr lang="nl-NL" dirty="0" err="1"/>
              <a:t>quae</a:t>
            </a:r>
            <a:r>
              <a:rPr lang="nl-NL" dirty="0"/>
              <a:t> </a:t>
            </a:r>
            <a:r>
              <a:rPr lang="nl-NL" dirty="0" err="1"/>
              <a:t>quid</a:t>
            </a:r>
            <a:r>
              <a:rPr lang="nl-NL" dirty="0"/>
              <a:t> </a:t>
            </a:r>
            <a:r>
              <a:rPr lang="nl-NL" dirty="0" err="1"/>
              <a:t>ulparch</a:t>
            </a:r>
            <a:r>
              <a:rPr lang="nl-NL" dirty="0"/>
              <a:t> </a:t>
            </a:r>
            <a:r>
              <a:rPr lang="nl-NL" dirty="0" err="1"/>
              <a:t>illorum</a:t>
            </a:r>
            <a:r>
              <a:rPr lang="nl-NL" dirty="0"/>
              <a:t> </a:t>
            </a:r>
            <a:r>
              <a:rPr lang="nl-NL" dirty="0" err="1"/>
              <a:t>ium</a:t>
            </a:r>
            <a:r>
              <a:rPr lang="nl-NL" dirty="0"/>
              <a:t> </a:t>
            </a:r>
            <a:r>
              <a:rPr lang="nl-NL" dirty="0" err="1"/>
              <a:t>quam</a:t>
            </a:r>
            <a:r>
              <a:rPr lang="nl-NL" dirty="0"/>
              <a:t>, </a:t>
            </a:r>
            <a:r>
              <a:rPr lang="nl-NL" dirty="0" err="1"/>
              <a:t>offic</a:t>
            </a:r>
            <a:r>
              <a:rPr lang="nl-NL" dirty="0"/>
              <a:t> </a:t>
            </a:r>
            <a:r>
              <a:rPr lang="nl-NL" dirty="0" err="1"/>
              <a:t>totatem</a:t>
            </a:r>
            <a:r>
              <a:rPr lang="nl-NL" dirty="0"/>
              <a:t> </a:t>
            </a:r>
            <a:r>
              <a:rPr lang="nl-NL" dirty="0" err="1"/>
              <a:t>porehen</a:t>
            </a:r>
            <a:r>
              <a:rPr lang="nl-NL" dirty="0"/>
              <a:t> </a:t>
            </a:r>
            <a:r>
              <a:rPr lang="nl-NL" dirty="0" err="1"/>
              <a:t>ectempo</a:t>
            </a:r>
            <a:r>
              <a:rPr lang="nl-NL" dirty="0"/>
              <a:t> </a:t>
            </a:r>
            <a:r>
              <a:rPr lang="nl-NL" dirty="0" err="1"/>
              <a:t>reptae</a:t>
            </a:r>
            <a:r>
              <a:rPr lang="nl-NL" dirty="0"/>
              <a:t> </a:t>
            </a:r>
            <a:r>
              <a:rPr lang="nl-NL" dirty="0" err="1"/>
              <a:t>volupit</a:t>
            </a:r>
            <a:r>
              <a:rPr lang="nl-NL" dirty="0"/>
              <a:t> </a:t>
            </a:r>
            <a:r>
              <a:rPr lang="nl-NL" dirty="0" err="1"/>
              <a:t>molorrum</a:t>
            </a:r>
            <a:r>
              <a:rPr lang="nl-NL" dirty="0"/>
              <a:t> nis </a:t>
            </a:r>
            <a:r>
              <a:rPr lang="nl-NL" dirty="0" err="1"/>
              <a:t>rectur</a:t>
            </a:r>
            <a:r>
              <a:rPr lang="nl-NL" dirty="0"/>
              <a:t>, </a:t>
            </a:r>
            <a:r>
              <a:rPr lang="nl-NL" dirty="0" err="1"/>
              <a:t>sed</a:t>
            </a:r>
            <a:r>
              <a:rPr lang="nl-NL" dirty="0"/>
              <a:t> </a:t>
            </a:r>
            <a:r>
              <a:rPr lang="nl-NL" dirty="0" err="1"/>
              <a:t>escipsa</a:t>
            </a:r>
            <a:r>
              <a:rPr lang="nl-NL" dirty="0"/>
              <a:t> </a:t>
            </a:r>
            <a:r>
              <a:rPr lang="nl-NL" dirty="0" err="1"/>
              <a:t>arum</a:t>
            </a:r>
            <a:r>
              <a:rPr lang="nl-NL" dirty="0"/>
              <a:t> con </a:t>
            </a:r>
            <a:r>
              <a:rPr lang="nl-NL" dirty="0" err="1"/>
              <a:t>nonse</a:t>
            </a:r>
            <a:r>
              <a:rPr lang="nl-NL" dirty="0"/>
              <a:t> </a:t>
            </a:r>
            <a:r>
              <a:rPr lang="nl-NL" dirty="0" err="1"/>
              <a:t>venet</a:t>
            </a:r>
            <a:r>
              <a:rPr lang="nl-NL" dirty="0"/>
              <a:t> </a:t>
            </a:r>
            <a:r>
              <a:rPr lang="nl-NL" dirty="0" err="1"/>
              <a:t>quaerchil</a:t>
            </a:r>
            <a:r>
              <a:rPr lang="nl-NL" dirty="0"/>
              <a:t> </a:t>
            </a:r>
            <a:r>
              <a:rPr lang="nl-NL" dirty="0" err="1"/>
              <a:t>eossit</a:t>
            </a:r>
            <a:r>
              <a:rPr lang="nl-NL" dirty="0"/>
              <a:t> </a:t>
            </a:r>
            <a:r>
              <a:rPr lang="nl-NL" dirty="0" err="1"/>
              <a:t>molupta</a:t>
            </a:r>
            <a:r>
              <a:rPr lang="nl-NL" dirty="0"/>
              <a:t> </a:t>
            </a:r>
            <a:r>
              <a:rPr lang="nl-NL" dirty="0" err="1"/>
              <a:t>dolum</a:t>
            </a:r>
            <a:r>
              <a:rPr lang="nl-NL" dirty="0"/>
              <a:t> </a:t>
            </a:r>
            <a:r>
              <a:rPr lang="nl-NL" dirty="0" err="1"/>
              <a:t>unt</a:t>
            </a:r>
            <a:r>
              <a:rPr lang="nl-NL" dirty="0"/>
              <a:t>, </a:t>
            </a:r>
            <a:r>
              <a:rPr lang="nl-NL" dirty="0" err="1"/>
              <a:t>quata</a:t>
            </a:r>
            <a:r>
              <a:rPr lang="nl-NL" dirty="0"/>
              <a:t> pres </a:t>
            </a:r>
            <a:r>
              <a:rPr lang="nl-NL" dirty="0" err="1"/>
              <a:t>doluptatur</a:t>
            </a:r>
            <a:r>
              <a:rPr lang="nl-NL" dirty="0"/>
              <a:t>, et, </a:t>
            </a:r>
            <a:r>
              <a:rPr lang="nl-NL" dirty="0" err="1"/>
              <a:t>autatur</a:t>
            </a:r>
            <a:r>
              <a:rPr lang="nl-NL" dirty="0"/>
              <a:t>, </a:t>
            </a:r>
            <a:r>
              <a:rPr lang="nl-NL" dirty="0" err="1"/>
              <a:t>officat</a:t>
            </a:r>
            <a:r>
              <a:rPr lang="nl-NL" dirty="0"/>
              <a:t> </a:t>
            </a:r>
            <a:r>
              <a:rPr lang="nl-NL" dirty="0" err="1"/>
              <a:t>rescia</a:t>
            </a:r>
            <a:r>
              <a:rPr lang="nl-NL" dirty="0"/>
              <a:t> </a:t>
            </a:r>
            <a:r>
              <a:rPr lang="nl-NL" dirty="0" err="1"/>
              <a:t>doluptur</a:t>
            </a:r>
            <a:r>
              <a:rPr lang="nl-NL" dirty="0"/>
              <a:t>? </a:t>
            </a:r>
            <a:r>
              <a:rPr lang="nl-NL" dirty="0" err="1"/>
              <a:t>Harum</a:t>
            </a:r>
            <a:r>
              <a:rPr lang="nl-NL" dirty="0"/>
              <a:t> </a:t>
            </a:r>
            <a:r>
              <a:rPr lang="nl-NL" dirty="0" err="1"/>
              <a:t>iumet</a:t>
            </a:r>
            <a:r>
              <a:rPr lang="nl-NL" dirty="0"/>
              <a:t> </a:t>
            </a:r>
            <a:r>
              <a:rPr lang="nl-NL" dirty="0" err="1"/>
              <a:t>labor</a:t>
            </a:r>
            <a:r>
              <a:rPr lang="nl-NL" dirty="0"/>
              <a:t> </a:t>
            </a:r>
            <a:r>
              <a:rPr lang="nl-NL" dirty="0" err="1"/>
              <a:t>repercim</a:t>
            </a:r>
            <a:r>
              <a:rPr lang="nl-NL" dirty="0"/>
              <a:t> </a:t>
            </a:r>
            <a:r>
              <a:rPr lang="nl-NL" dirty="0" err="1"/>
              <a:t>quis</a:t>
            </a:r>
            <a:r>
              <a:rPr lang="nl-NL" dirty="0"/>
              <a:t> </a:t>
            </a:r>
            <a:r>
              <a:rPr lang="nl-NL" dirty="0" err="1"/>
              <a:t>anis</a:t>
            </a:r>
            <a:r>
              <a:rPr lang="nl-NL" dirty="0"/>
              <a:t> </a:t>
            </a:r>
            <a:r>
              <a:rPr lang="nl-NL" dirty="0" err="1"/>
              <a:t>magniminulpa</a:t>
            </a:r>
            <a:r>
              <a:rPr lang="nl-NL" dirty="0"/>
              <a:t> si </a:t>
            </a:r>
            <a:r>
              <a:rPr lang="nl-NL" dirty="0" err="1"/>
              <a:t>odis</a:t>
            </a:r>
            <a:r>
              <a:rPr lang="nl-NL" dirty="0"/>
              <a:t> dolente lam et </a:t>
            </a:r>
            <a:r>
              <a:rPr lang="nl-NL" dirty="0" err="1"/>
              <a:t>labor</a:t>
            </a:r>
            <a:r>
              <a:rPr lang="nl-NL" dirty="0"/>
              <a:t> </a:t>
            </a:r>
            <a:r>
              <a:rPr lang="nl-NL" dirty="0" err="1"/>
              <a:t>mollo</a:t>
            </a:r>
            <a:r>
              <a:rPr lang="nl-NL" dirty="0"/>
              <a:t> </a:t>
            </a:r>
            <a:r>
              <a:rPr lang="nl-NL" dirty="0" err="1"/>
              <a:t>dolor</a:t>
            </a:r>
            <a:r>
              <a:rPr lang="nl-NL" dirty="0"/>
              <a:t> </a:t>
            </a:r>
            <a:r>
              <a:rPr lang="nl-NL" dirty="0" err="1"/>
              <a:t>adis</a:t>
            </a:r>
            <a:r>
              <a:rPr lang="nl-NL" dirty="0"/>
              <a:t> si </a:t>
            </a:r>
            <a:r>
              <a:rPr lang="nl-NL" dirty="0" err="1"/>
              <a:t>doluptatur</a:t>
            </a:r>
            <a:r>
              <a:rPr lang="nl-NL" dirty="0"/>
              <a:t> </a:t>
            </a:r>
            <a:r>
              <a:rPr lang="nl-NL" dirty="0" err="1"/>
              <a:t>aut</a:t>
            </a:r>
            <a:r>
              <a:rPr lang="nl-NL" dirty="0"/>
              <a:t> </a:t>
            </a:r>
            <a:r>
              <a:rPr lang="nl-NL" dirty="0" err="1"/>
              <a:t>idesci</a:t>
            </a:r>
            <a:r>
              <a:rPr lang="nl-NL" dirty="0"/>
              <a:t> vel mi, </a:t>
            </a:r>
            <a:r>
              <a:rPr lang="nl-NL" dirty="0" err="1"/>
              <a:t>omniet</a:t>
            </a:r>
            <a:r>
              <a:rPr lang="nl-NL" dirty="0"/>
              <a:t> </a:t>
            </a:r>
            <a:r>
              <a:rPr lang="nl-NL" dirty="0" err="1"/>
              <a:t>aut</a:t>
            </a:r>
            <a:r>
              <a:rPr lang="nl-NL" dirty="0"/>
              <a:t> </a:t>
            </a:r>
            <a:r>
              <a:rPr lang="nl-NL" dirty="0" err="1"/>
              <a:t>perum</a:t>
            </a:r>
            <a:r>
              <a:rPr lang="nl-NL" dirty="0"/>
              <a:t> </a:t>
            </a:r>
            <a:r>
              <a:rPr lang="nl-NL" dirty="0" err="1"/>
              <a:t>hiliquam</a:t>
            </a:r>
            <a:r>
              <a:rPr lang="nl-NL" dirty="0"/>
              <a:t>, </a:t>
            </a:r>
            <a:r>
              <a:rPr lang="nl-NL" dirty="0" err="1"/>
              <a:t>cuptas</a:t>
            </a:r>
            <a:r>
              <a:rPr lang="nl-NL" dirty="0"/>
              <a:t> mo tent, </a:t>
            </a:r>
            <a:r>
              <a:rPr lang="nl-NL" dirty="0" err="1"/>
              <a:t>illiquatur</a:t>
            </a:r>
            <a:r>
              <a:rPr lang="nl-NL" dirty="0"/>
              <a:t> sim rem </a:t>
            </a:r>
            <a:r>
              <a:rPr lang="nl-NL" dirty="0" err="1"/>
              <a:t>reperci</a:t>
            </a:r>
            <a:r>
              <a:rPr lang="nl-NL" dirty="0"/>
              <a:t> </a:t>
            </a:r>
            <a:r>
              <a:rPr lang="nl-NL" dirty="0" err="1"/>
              <a:t>duntus</a:t>
            </a:r>
            <a:r>
              <a:rPr lang="nl-NL" dirty="0"/>
              <a:t>, </a:t>
            </a:r>
            <a:r>
              <a:rPr lang="nl-NL" dirty="0" err="1"/>
              <a:t>quis</a:t>
            </a:r>
            <a:r>
              <a:rPr lang="nl-NL" dirty="0"/>
              <a:t> </a:t>
            </a:r>
            <a:r>
              <a:rPr lang="nl-NL" dirty="0" err="1"/>
              <a:t>molupti</a:t>
            </a:r>
            <a:r>
              <a:rPr lang="nl-NL" dirty="0"/>
              <a:t> </a:t>
            </a:r>
            <a:r>
              <a:rPr lang="nl-NL" dirty="0" err="1"/>
              <a:t>volesci</a:t>
            </a:r>
            <a:r>
              <a:rPr lang="nl-NL" dirty="0"/>
              <a:t> </a:t>
            </a:r>
            <a:r>
              <a:rPr lang="nl-NL" dirty="0" err="1"/>
              <a:t>lignat</a:t>
            </a:r>
            <a:r>
              <a:rPr lang="nl-NL" dirty="0"/>
              <a:t> es </a:t>
            </a:r>
            <a:r>
              <a:rPr lang="nl-NL" dirty="0" err="1"/>
              <a:t>soluptatent</a:t>
            </a:r>
            <a:r>
              <a:rPr lang="nl-NL" dirty="0"/>
              <a:t> </a:t>
            </a:r>
            <a:r>
              <a:rPr lang="nl-NL" dirty="0" err="1"/>
              <a:t>hilignatemos</a:t>
            </a:r>
            <a:r>
              <a:rPr lang="nl-NL" dirty="0"/>
              <a:t> sint, </a:t>
            </a:r>
            <a:r>
              <a:rPr lang="nl-NL" dirty="0" err="1"/>
              <a:t>quate</a:t>
            </a:r>
            <a:r>
              <a:rPr lang="nl-NL" dirty="0"/>
              <a:t> </a:t>
            </a:r>
            <a:r>
              <a:rPr lang="nl-NL" dirty="0" err="1"/>
              <a:t>conem</a:t>
            </a:r>
            <a:r>
              <a:rPr lang="nl-NL" dirty="0"/>
              <a:t> </a:t>
            </a:r>
            <a:r>
              <a:rPr lang="nl-NL" dirty="0" err="1"/>
              <a:t>ditions</a:t>
            </a:r>
            <a:r>
              <a:rPr lang="nl-NL" dirty="0"/>
              <a:t> </a:t>
            </a:r>
            <a:r>
              <a:rPr lang="nl-NL" dirty="0" err="1"/>
              <a:t>equatur</a:t>
            </a:r>
            <a:r>
              <a:rPr lang="nl-NL" dirty="0"/>
              <a:t> </a:t>
            </a:r>
            <a:r>
              <a:rPr lang="nl-NL" dirty="0" err="1"/>
              <a:t>auda</a:t>
            </a:r>
            <a:r>
              <a:rPr lang="nl-NL" dirty="0"/>
              <a:t> </a:t>
            </a:r>
            <a:r>
              <a:rPr lang="nl-NL" dirty="0" err="1"/>
              <a:t>conesto</a:t>
            </a:r>
            <a:r>
              <a:rPr lang="nl-NL" dirty="0"/>
              <a:t> </a:t>
            </a:r>
            <a:r>
              <a:rPr lang="nl-NL" dirty="0" err="1"/>
              <a:t>occumqui</a:t>
            </a:r>
            <a:r>
              <a:rPr lang="nl-NL" dirty="0"/>
              <a:t> </a:t>
            </a:r>
            <a:r>
              <a:rPr lang="nl-NL" dirty="0" err="1"/>
              <a:t>conestio</a:t>
            </a:r>
            <a:r>
              <a:rPr lang="nl-NL" dirty="0"/>
              <a:t> </a:t>
            </a:r>
            <a:r>
              <a:rPr lang="nl-NL" dirty="0" err="1"/>
              <a:t>blaboritatet</a:t>
            </a:r>
            <a:r>
              <a:rPr lang="nl-NL" dirty="0"/>
              <a:t> et, et </a:t>
            </a:r>
            <a:r>
              <a:rPr lang="nl-NL" dirty="0" err="1"/>
              <a:t>omnihictem</a:t>
            </a:r>
            <a:r>
              <a:rPr lang="nl-NL" dirty="0"/>
              <a:t> </a:t>
            </a:r>
            <a:r>
              <a:rPr lang="nl-NL" dirty="0" err="1"/>
              <a:t>rectat</a:t>
            </a:r>
            <a:r>
              <a:rPr lang="nl-NL" dirty="0"/>
              <a:t> </a:t>
            </a:r>
            <a:r>
              <a:rPr lang="nl-NL" dirty="0" err="1"/>
              <a:t>eos</a:t>
            </a:r>
            <a:r>
              <a:rPr lang="nl-NL" dirty="0"/>
              <a:t> </a:t>
            </a:r>
            <a:r>
              <a:rPr lang="nl-NL" dirty="0" err="1"/>
              <a:t>ium</a:t>
            </a:r>
            <a:r>
              <a:rPr lang="nl-NL" dirty="0"/>
              <a:t>, </a:t>
            </a:r>
            <a:r>
              <a:rPr lang="nl-NL" dirty="0" err="1"/>
              <a:t>occabore</a:t>
            </a:r>
            <a:r>
              <a:rPr lang="nl-NL" dirty="0"/>
              <a:t> </a:t>
            </a:r>
            <a:r>
              <a:rPr lang="nl-NL" dirty="0" err="1"/>
              <a:t>dolorum</a:t>
            </a:r>
            <a:r>
              <a:rPr lang="nl-NL" dirty="0"/>
              <a:t> </a:t>
            </a:r>
            <a:r>
              <a:rPr lang="nl-NL" dirty="0" err="1"/>
              <a:t>aspera</a:t>
            </a:r>
            <a:r>
              <a:rPr lang="nl-NL" dirty="0"/>
              <a:t> pel </a:t>
            </a:r>
            <a:r>
              <a:rPr lang="nl-NL" dirty="0" err="1"/>
              <a:t>ipiet</a:t>
            </a:r>
            <a:r>
              <a:rPr lang="nl-NL" dirty="0"/>
              <a:t> </a:t>
            </a:r>
            <a:r>
              <a:rPr lang="nl-NL" dirty="0" err="1"/>
              <a:t>quis</a:t>
            </a:r>
            <a:endParaRPr lang="nl-NL" dirty="0"/>
          </a:p>
        </p:txBody>
      </p:sp>
      <p:sp>
        <p:nvSpPr>
          <p:cNvPr id="12" name="Tijdelijke aanduiding voor tekst 32">
            <a:extLst>
              <a:ext uri="{FF2B5EF4-FFF2-40B4-BE49-F238E27FC236}">
                <a16:creationId xmlns:a16="http://schemas.microsoft.com/office/drawing/2014/main" id="{FEF7D5C2-CD73-49DB-A714-5DC1EF95CB48}"/>
              </a:ext>
            </a:extLst>
          </p:cNvPr>
          <p:cNvSpPr>
            <a:spLocks noGrp="1"/>
          </p:cNvSpPr>
          <p:nvPr>
            <p:ph type="body" sz="quarter" idx="16" hasCustomPrompt="1"/>
          </p:nvPr>
        </p:nvSpPr>
        <p:spPr>
          <a:xfrm>
            <a:off x="873953" y="1640771"/>
            <a:ext cx="7858250" cy="1592029"/>
          </a:xfrm>
          <a:prstGeom prst="rect">
            <a:avLst/>
          </a:prstGeom>
        </p:spPr>
        <p:txBody>
          <a:bodyPr lIns="0" tIns="0"/>
          <a:lstStyle>
            <a:lvl1pPr marL="0" indent="0" algn="l">
              <a:lnSpc>
                <a:spcPts val="4500"/>
              </a:lnSpc>
              <a:spcBef>
                <a:spcPts val="0"/>
              </a:spcBef>
              <a:buNone/>
              <a:defRPr sz="5000" b="1" i="0">
                <a:solidFill>
                  <a:schemeClr val="tx1"/>
                </a:solidFill>
                <a:latin typeface="+mj-lt"/>
                <a:cs typeface="Gill Sans" panose="020B0502020104020203" pitchFamily="34" charset="-79"/>
              </a:defRPr>
            </a:lvl1pPr>
          </a:lstStyle>
          <a:p>
            <a:pPr lvl="0"/>
            <a:r>
              <a:rPr lang="nl-NL" dirty="0"/>
              <a:t>HOOFDKOP </a:t>
            </a:r>
            <a:br>
              <a:rPr lang="nl-NL" dirty="0"/>
            </a:br>
            <a:r>
              <a:rPr lang="nl-NL" dirty="0"/>
              <a:t>OVER TWEE OF </a:t>
            </a:r>
            <a:br>
              <a:rPr lang="nl-NL" dirty="0"/>
            </a:br>
            <a:r>
              <a:rPr lang="nl-NL" dirty="0"/>
              <a:t>DRIE REGELS</a:t>
            </a:r>
          </a:p>
        </p:txBody>
      </p:sp>
    </p:spTree>
    <p:extLst>
      <p:ext uri="{BB962C8B-B14F-4D97-AF65-F5344CB8AC3E}">
        <p14:creationId xmlns:p14="http://schemas.microsoft.com/office/powerpoint/2010/main" val="59462713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oster_3afbeeldingen_naamfunctie">
    <p:spTree>
      <p:nvGrpSpPr>
        <p:cNvPr id="1" name=""/>
        <p:cNvGrpSpPr/>
        <p:nvPr/>
      </p:nvGrpSpPr>
      <p:grpSpPr>
        <a:xfrm>
          <a:off x="0" y="0"/>
          <a:ext cx="0" cy="0"/>
          <a:chOff x="0" y="0"/>
          <a:chExt cx="0" cy="0"/>
        </a:xfrm>
      </p:grpSpPr>
      <p:sp>
        <p:nvSpPr>
          <p:cNvPr id="3" name="Tijdelijke aanduiding voor afbeelding 9">
            <a:extLst>
              <a:ext uri="{FF2B5EF4-FFF2-40B4-BE49-F238E27FC236}">
                <a16:creationId xmlns:a16="http://schemas.microsoft.com/office/drawing/2014/main" id="{D3CAB6D1-FAB1-4D19-92D2-B02F2C4F6C17}"/>
              </a:ext>
            </a:extLst>
          </p:cNvPr>
          <p:cNvSpPr>
            <a:spLocks noGrp="1"/>
          </p:cNvSpPr>
          <p:nvPr>
            <p:ph type="pic" sz="quarter" idx="10"/>
          </p:nvPr>
        </p:nvSpPr>
        <p:spPr>
          <a:xfrm>
            <a:off x="873953" y="3609187"/>
            <a:ext cx="2497849" cy="3041234"/>
          </a:xfrm>
          <a:prstGeom prst="rect">
            <a:avLst/>
          </a:prstGeom>
        </p:spPr>
        <p:txBody>
          <a:bodyPr/>
          <a:lstStyle/>
          <a:p>
            <a:endParaRPr lang="nl-NL" dirty="0"/>
          </a:p>
        </p:txBody>
      </p:sp>
      <p:sp>
        <p:nvSpPr>
          <p:cNvPr id="4" name="Tijdelijke aanduiding voor tekst 11">
            <a:extLst>
              <a:ext uri="{FF2B5EF4-FFF2-40B4-BE49-F238E27FC236}">
                <a16:creationId xmlns:a16="http://schemas.microsoft.com/office/drawing/2014/main" id="{97132BDB-2F47-4BF1-8E46-3ACBCE5FBEB0}"/>
              </a:ext>
            </a:extLst>
          </p:cNvPr>
          <p:cNvSpPr>
            <a:spLocks noGrp="1"/>
          </p:cNvSpPr>
          <p:nvPr>
            <p:ph type="body" sz="quarter" idx="18" hasCustomPrompt="1"/>
          </p:nvPr>
        </p:nvSpPr>
        <p:spPr>
          <a:xfrm>
            <a:off x="873952" y="7534628"/>
            <a:ext cx="7858252" cy="291108"/>
          </a:xfrm>
          <a:prstGeom prst="rect">
            <a:avLst/>
          </a:prstGeom>
        </p:spPr>
        <p:txBody>
          <a:bodyPr lIns="0" tIns="46800"/>
          <a:lstStyle>
            <a:lvl1pPr marL="0" marR="0" indent="0" algn="l" defTabSz="886259" rtl="0" eaLnBrk="1" fontAlgn="auto" latinLnBrk="0" hangingPunct="1">
              <a:lnSpc>
                <a:spcPct val="50000"/>
              </a:lnSpc>
              <a:spcBef>
                <a:spcPts val="969"/>
              </a:spcBef>
              <a:spcAft>
                <a:spcPts val="0"/>
              </a:spcAft>
              <a:buClrTx/>
              <a:buSzTx/>
              <a:buFont typeface="Arial" panose="020B0604020202020204" pitchFamily="34" charset="0"/>
              <a:buNone/>
              <a:tabLst/>
              <a:defRPr sz="2200" b="1" i="0">
                <a:solidFill>
                  <a:schemeClr val="tx1"/>
                </a:solidFill>
                <a:latin typeface="+mj-lt"/>
                <a:cs typeface="Gill Sans" panose="020B0502020104020203" pitchFamily="34" charset="-79"/>
              </a:defRPr>
            </a:lvl1pPr>
          </a:lstStyle>
          <a:p>
            <a:pPr marL="0" marR="0" lvl="0" indent="0" algn="l" defTabSz="886259" rtl="0" eaLnBrk="1" fontAlgn="auto" latinLnBrk="0" hangingPunct="1">
              <a:lnSpc>
                <a:spcPct val="90000"/>
              </a:lnSpc>
              <a:spcBef>
                <a:spcPts val="969"/>
              </a:spcBef>
              <a:spcAft>
                <a:spcPts val="0"/>
              </a:spcAft>
              <a:buClrTx/>
              <a:buSzTx/>
              <a:buFont typeface="Arial" panose="020B0604020202020204" pitchFamily="34" charset="0"/>
              <a:buNone/>
              <a:tabLst/>
              <a:defRPr/>
            </a:pPr>
            <a:r>
              <a:rPr lang="nl-NL" dirty="0"/>
              <a:t>KLEINERE KOP</a:t>
            </a:r>
          </a:p>
        </p:txBody>
      </p:sp>
      <p:sp>
        <p:nvSpPr>
          <p:cNvPr id="5" name="Tijdelijke aanduiding voor tekst 11">
            <a:extLst>
              <a:ext uri="{FF2B5EF4-FFF2-40B4-BE49-F238E27FC236}">
                <a16:creationId xmlns:a16="http://schemas.microsoft.com/office/drawing/2014/main" id="{0093C338-1894-477A-AC7A-79CB6FDC78A5}"/>
              </a:ext>
            </a:extLst>
          </p:cNvPr>
          <p:cNvSpPr>
            <a:spLocks noGrp="1"/>
          </p:cNvSpPr>
          <p:nvPr>
            <p:ph type="body" sz="quarter" idx="20" hasCustomPrompt="1"/>
          </p:nvPr>
        </p:nvSpPr>
        <p:spPr>
          <a:xfrm>
            <a:off x="873952" y="7851803"/>
            <a:ext cx="7858252" cy="2707080"/>
          </a:xfrm>
          <a:prstGeom prst="rect">
            <a:avLst/>
          </a:prstGeom>
        </p:spPr>
        <p:txBody>
          <a:bodyPr lIns="0"/>
          <a:lstStyle>
            <a:lvl1pPr marL="0" marR="0" indent="0" algn="l" defTabSz="886259" rtl="0" eaLnBrk="1" fontAlgn="auto" latinLnBrk="0" hangingPunct="1">
              <a:lnSpc>
                <a:spcPts val="2200"/>
              </a:lnSpc>
              <a:spcBef>
                <a:spcPts val="0"/>
              </a:spcBef>
              <a:spcAft>
                <a:spcPts val="0"/>
              </a:spcAft>
              <a:buClrTx/>
              <a:buSzTx/>
              <a:buFont typeface="Arial" panose="020B0604020202020204" pitchFamily="34" charset="0"/>
              <a:buNone/>
              <a:tabLst/>
              <a:defRPr sz="2000" b="0" i="0">
                <a:solidFill>
                  <a:srgbClr val="1A1919"/>
                </a:solidFill>
                <a:latin typeface="+mn-lt"/>
                <a:cs typeface="Gill Sans Light" panose="020B0302020104020203" pitchFamily="34" charset="-79"/>
              </a:defRPr>
            </a:lvl1pPr>
          </a:lstStyle>
          <a:p>
            <a:pPr marL="0" marR="0" lvl="0" indent="0" algn="l" defTabSz="886259" rtl="0" eaLnBrk="1" fontAlgn="auto" latinLnBrk="0" hangingPunct="1">
              <a:lnSpc>
                <a:spcPct val="90000"/>
              </a:lnSpc>
              <a:spcBef>
                <a:spcPts val="969"/>
              </a:spcBef>
              <a:spcAft>
                <a:spcPts val="0"/>
              </a:spcAft>
              <a:buClrTx/>
              <a:buSzTx/>
              <a:buFont typeface="Arial" panose="020B0604020202020204" pitchFamily="34" charset="0"/>
              <a:buNone/>
              <a:tabLst/>
              <a:defRPr/>
            </a:pPr>
            <a:r>
              <a:rPr lang="nl-NL" dirty="0" err="1"/>
              <a:t>Ficab</a:t>
            </a:r>
            <a:r>
              <a:rPr lang="nl-NL" dirty="0"/>
              <a:t> </a:t>
            </a:r>
            <a:r>
              <a:rPr lang="nl-NL" dirty="0" err="1"/>
              <a:t>ima</a:t>
            </a:r>
            <a:r>
              <a:rPr lang="nl-NL" dirty="0"/>
              <a:t> </a:t>
            </a:r>
            <a:r>
              <a:rPr lang="nl-NL" dirty="0" err="1"/>
              <a:t>quae</a:t>
            </a:r>
            <a:r>
              <a:rPr lang="nl-NL" dirty="0"/>
              <a:t> </a:t>
            </a:r>
            <a:r>
              <a:rPr lang="nl-NL" dirty="0" err="1"/>
              <a:t>quid</a:t>
            </a:r>
            <a:r>
              <a:rPr lang="nl-NL" dirty="0"/>
              <a:t> </a:t>
            </a:r>
            <a:r>
              <a:rPr lang="nl-NL" dirty="0" err="1"/>
              <a:t>ulparch</a:t>
            </a:r>
            <a:r>
              <a:rPr lang="nl-NL" dirty="0"/>
              <a:t> </a:t>
            </a:r>
            <a:r>
              <a:rPr lang="nl-NL" dirty="0" err="1"/>
              <a:t>illorum</a:t>
            </a:r>
            <a:r>
              <a:rPr lang="nl-NL" dirty="0"/>
              <a:t> </a:t>
            </a:r>
            <a:r>
              <a:rPr lang="nl-NL" dirty="0" err="1"/>
              <a:t>ium</a:t>
            </a:r>
            <a:r>
              <a:rPr lang="nl-NL" dirty="0"/>
              <a:t> </a:t>
            </a:r>
            <a:r>
              <a:rPr lang="nl-NL" dirty="0" err="1"/>
              <a:t>quam</a:t>
            </a:r>
            <a:r>
              <a:rPr lang="nl-NL" dirty="0"/>
              <a:t>, </a:t>
            </a:r>
            <a:r>
              <a:rPr lang="nl-NL" dirty="0" err="1"/>
              <a:t>offic</a:t>
            </a:r>
            <a:r>
              <a:rPr lang="nl-NL" dirty="0"/>
              <a:t> </a:t>
            </a:r>
            <a:r>
              <a:rPr lang="nl-NL" dirty="0" err="1"/>
              <a:t>totatem</a:t>
            </a:r>
            <a:r>
              <a:rPr lang="nl-NL" dirty="0"/>
              <a:t> </a:t>
            </a:r>
            <a:r>
              <a:rPr lang="nl-NL" dirty="0" err="1"/>
              <a:t>porehen</a:t>
            </a:r>
            <a:r>
              <a:rPr lang="nl-NL" dirty="0"/>
              <a:t> </a:t>
            </a:r>
            <a:r>
              <a:rPr lang="nl-NL" dirty="0" err="1"/>
              <a:t>ectempo</a:t>
            </a:r>
            <a:r>
              <a:rPr lang="nl-NL" dirty="0"/>
              <a:t> </a:t>
            </a:r>
            <a:r>
              <a:rPr lang="nl-NL" dirty="0" err="1"/>
              <a:t>reptae</a:t>
            </a:r>
            <a:r>
              <a:rPr lang="nl-NL" dirty="0"/>
              <a:t> </a:t>
            </a:r>
            <a:r>
              <a:rPr lang="nl-NL" dirty="0" err="1"/>
              <a:t>volupit</a:t>
            </a:r>
            <a:r>
              <a:rPr lang="nl-NL" dirty="0"/>
              <a:t> </a:t>
            </a:r>
            <a:r>
              <a:rPr lang="nl-NL" dirty="0" err="1"/>
              <a:t>molorrum</a:t>
            </a:r>
            <a:r>
              <a:rPr lang="nl-NL" dirty="0"/>
              <a:t> nis </a:t>
            </a:r>
            <a:r>
              <a:rPr lang="nl-NL" dirty="0" err="1"/>
              <a:t>rectur</a:t>
            </a:r>
            <a:r>
              <a:rPr lang="nl-NL" dirty="0"/>
              <a:t>, </a:t>
            </a:r>
            <a:r>
              <a:rPr lang="nl-NL" dirty="0" err="1"/>
              <a:t>sed</a:t>
            </a:r>
            <a:r>
              <a:rPr lang="nl-NL" dirty="0"/>
              <a:t> </a:t>
            </a:r>
            <a:r>
              <a:rPr lang="nl-NL" dirty="0" err="1"/>
              <a:t>escipsa</a:t>
            </a:r>
            <a:r>
              <a:rPr lang="nl-NL" dirty="0"/>
              <a:t> </a:t>
            </a:r>
            <a:r>
              <a:rPr lang="nl-NL" dirty="0" err="1"/>
              <a:t>arum</a:t>
            </a:r>
            <a:r>
              <a:rPr lang="nl-NL" dirty="0"/>
              <a:t> con </a:t>
            </a:r>
            <a:r>
              <a:rPr lang="nl-NL" dirty="0" err="1"/>
              <a:t>nonse</a:t>
            </a:r>
            <a:r>
              <a:rPr lang="nl-NL" dirty="0"/>
              <a:t> </a:t>
            </a:r>
            <a:r>
              <a:rPr lang="nl-NL" dirty="0" err="1"/>
              <a:t>venet</a:t>
            </a:r>
            <a:r>
              <a:rPr lang="nl-NL" dirty="0"/>
              <a:t> </a:t>
            </a:r>
            <a:r>
              <a:rPr lang="nl-NL" dirty="0" err="1"/>
              <a:t>quaerchil</a:t>
            </a:r>
            <a:r>
              <a:rPr lang="nl-NL" dirty="0"/>
              <a:t> </a:t>
            </a:r>
            <a:r>
              <a:rPr lang="nl-NL" dirty="0" err="1"/>
              <a:t>eossit</a:t>
            </a:r>
            <a:r>
              <a:rPr lang="nl-NL" dirty="0"/>
              <a:t> </a:t>
            </a:r>
            <a:r>
              <a:rPr lang="nl-NL" dirty="0" err="1"/>
              <a:t>molupta</a:t>
            </a:r>
            <a:r>
              <a:rPr lang="nl-NL" dirty="0"/>
              <a:t> </a:t>
            </a:r>
            <a:r>
              <a:rPr lang="nl-NL" dirty="0" err="1"/>
              <a:t>dolum</a:t>
            </a:r>
            <a:r>
              <a:rPr lang="nl-NL" dirty="0"/>
              <a:t> </a:t>
            </a:r>
            <a:r>
              <a:rPr lang="nl-NL" dirty="0" err="1"/>
              <a:t>unt</a:t>
            </a:r>
            <a:r>
              <a:rPr lang="nl-NL" dirty="0"/>
              <a:t>, </a:t>
            </a:r>
            <a:r>
              <a:rPr lang="nl-NL" dirty="0" err="1"/>
              <a:t>quata</a:t>
            </a:r>
            <a:r>
              <a:rPr lang="nl-NL" dirty="0"/>
              <a:t> pres </a:t>
            </a:r>
            <a:r>
              <a:rPr lang="nl-NL" dirty="0" err="1"/>
              <a:t>doluptatur</a:t>
            </a:r>
            <a:r>
              <a:rPr lang="nl-NL" dirty="0"/>
              <a:t>, et, </a:t>
            </a:r>
            <a:r>
              <a:rPr lang="nl-NL" dirty="0" err="1"/>
              <a:t>autatur</a:t>
            </a:r>
            <a:r>
              <a:rPr lang="nl-NL" dirty="0"/>
              <a:t>, </a:t>
            </a:r>
            <a:r>
              <a:rPr lang="nl-NL" dirty="0" err="1"/>
              <a:t>officat</a:t>
            </a:r>
            <a:r>
              <a:rPr lang="nl-NL" dirty="0"/>
              <a:t> </a:t>
            </a:r>
            <a:r>
              <a:rPr lang="nl-NL" dirty="0" err="1"/>
              <a:t>rescia</a:t>
            </a:r>
            <a:r>
              <a:rPr lang="nl-NL" dirty="0"/>
              <a:t> </a:t>
            </a:r>
            <a:r>
              <a:rPr lang="nl-NL" dirty="0" err="1"/>
              <a:t>doluptur</a:t>
            </a:r>
            <a:r>
              <a:rPr lang="nl-NL" dirty="0"/>
              <a:t>? </a:t>
            </a:r>
            <a:r>
              <a:rPr lang="nl-NL" dirty="0" err="1"/>
              <a:t>Harum</a:t>
            </a:r>
            <a:r>
              <a:rPr lang="nl-NL" dirty="0"/>
              <a:t> </a:t>
            </a:r>
            <a:r>
              <a:rPr lang="nl-NL" dirty="0" err="1"/>
              <a:t>iumet</a:t>
            </a:r>
            <a:r>
              <a:rPr lang="nl-NL" dirty="0"/>
              <a:t> </a:t>
            </a:r>
            <a:r>
              <a:rPr lang="nl-NL" dirty="0" err="1"/>
              <a:t>labor</a:t>
            </a:r>
            <a:r>
              <a:rPr lang="nl-NL" dirty="0"/>
              <a:t> </a:t>
            </a:r>
            <a:r>
              <a:rPr lang="nl-NL" dirty="0" err="1"/>
              <a:t>repercim</a:t>
            </a:r>
            <a:r>
              <a:rPr lang="nl-NL" dirty="0"/>
              <a:t> </a:t>
            </a:r>
            <a:r>
              <a:rPr lang="nl-NL" dirty="0" err="1"/>
              <a:t>quis</a:t>
            </a:r>
            <a:r>
              <a:rPr lang="nl-NL" dirty="0"/>
              <a:t> </a:t>
            </a:r>
            <a:r>
              <a:rPr lang="nl-NL" dirty="0" err="1"/>
              <a:t>anis</a:t>
            </a:r>
            <a:r>
              <a:rPr lang="nl-NL" dirty="0"/>
              <a:t> </a:t>
            </a:r>
            <a:r>
              <a:rPr lang="nl-NL" dirty="0" err="1"/>
              <a:t>magniminulpa</a:t>
            </a:r>
            <a:r>
              <a:rPr lang="nl-NL" dirty="0"/>
              <a:t> si </a:t>
            </a:r>
            <a:r>
              <a:rPr lang="nl-NL" dirty="0" err="1"/>
              <a:t>odis</a:t>
            </a:r>
            <a:r>
              <a:rPr lang="nl-NL" dirty="0"/>
              <a:t> dolente lam et </a:t>
            </a:r>
            <a:r>
              <a:rPr lang="nl-NL" dirty="0" err="1"/>
              <a:t>labor</a:t>
            </a:r>
            <a:r>
              <a:rPr lang="nl-NL" dirty="0"/>
              <a:t> </a:t>
            </a:r>
            <a:r>
              <a:rPr lang="nl-NL" dirty="0" err="1"/>
              <a:t>mollo</a:t>
            </a:r>
            <a:r>
              <a:rPr lang="nl-NL" dirty="0"/>
              <a:t> </a:t>
            </a:r>
            <a:r>
              <a:rPr lang="nl-NL" dirty="0" err="1"/>
              <a:t>dolor</a:t>
            </a:r>
            <a:r>
              <a:rPr lang="nl-NL" dirty="0"/>
              <a:t> </a:t>
            </a:r>
            <a:r>
              <a:rPr lang="nl-NL" dirty="0" err="1"/>
              <a:t>adis</a:t>
            </a:r>
            <a:r>
              <a:rPr lang="nl-NL" dirty="0"/>
              <a:t> si </a:t>
            </a:r>
            <a:r>
              <a:rPr lang="nl-NL" dirty="0" err="1"/>
              <a:t>doluptatur</a:t>
            </a:r>
            <a:r>
              <a:rPr lang="nl-NL" dirty="0"/>
              <a:t> </a:t>
            </a:r>
            <a:r>
              <a:rPr lang="nl-NL" dirty="0" err="1"/>
              <a:t>aut</a:t>
            </a:r>
            <a:r>
              <a:rPr lang="nl-NL" dirty="0"/>
              <a:t> </a:t>
            </a:r>
            <a:r>
              <a:rPr lang="nl-NL" dirty="0" err="1"/>
              <a:t>idesci</a:t>
            </a:r>
            <a:r>
              <a:rPr lang="nl-NL" dirty="0"/>
              <a:t> vel mi, </a:t>
            </a:r>
            <a:r>
              <a:rPr lang="nl-NL" dirty="0" err="1"/>
              <a:t>omniet</a:t>
            </a:r>
            <a:r>
              <a:rPr lang="nl-NL" dirty="0"/>
              <a:t> </a:t>
            </a:r>
            <a:r>
              <a:rPr lang="nl-NL" dirty="0" err="1"/>
              <a:t>aut</a:t>
            </a:r>
            <a:r>
              <a:rPr lang="nl-NL" dirty="0"/>
              <a:t> </a:t>
            </a:r>
            <a:r>
              <a:rPr lang="nl-NL" dirty="0" err="1"/>
              <a:t>perum</a:t>
            </a:r>
            <a:r>
              <a:rPr lang="nl-NL" dirty="0"/>
              <a:t> </a:t>
            </a:r>
            <a:r>
              <a:rPr lang="nl-NL" dirty="0" err="1"/>
              <a:t>hiliquam</a:t>
            </a:r>
            <a:r>
              <a:rPr lang="nl-NL" dirty="0"/>
              <a:t>, </a:t>
            </a:r>
            <a:r>
              <a:rPr lang="nl-NL" dirty="0" err="1"/>
              <a:t>cuptas</a:t>
            </a:r>
            <a:r>
              <a:rPr lang="nl-NL" dirty="0"/>
              <a:t> mo tent, </a:t>
            </a:r>
            <a:r>
              <a:rPr lang="nl-NL" dirty="0" err="1"/>
              <a:t>illiquatur</a:t>
            </a:r>
            <a:r>
              <a:rPr lang="nl-NL" dirty="0"/>
              <a:t> sim rem </a:t>
            </a:r>
            <a:r>
              <a:rPr lang="nl-NL" dirty="0" err="1"/>
              <a:t>reperci</a:t>
            </a:r>
            <a:r>
              <a:rPr lang="nl-NL" dirty="0"/>
              <a:t> </a:t>
            </a:r>
            <a:r>
              <a:rPr lang="nl-NL" dirty="0" err="1"/>
              <a:t>duntus</a:t>
            </a:r>
            <a:r>
              <a:rPr lang="nl-NL" dirty="0"/>
              <a:t>, </a:t>
            </a:r>
            <a:r>
              <a:rPr lang="nl-NL" dirty="0" err="1"/>
              <a:t>quis</a:t>
            </a:r>
            <a:r>
              <a:rPr lang="nl-NL" dirty="0"/>
              <a:t> </a:t>
            </a:r>
            <a:r>
              <a:rPr lang="nl-NL" dirty="0" err="1"/>
              <a:t>molupti</a:t>
            </a:r>
            <a:r>
              <a:rPr lang="nl-NL" dirty="0"/>
              <a:t> </a:t>
            </a:r>
            <a:r>
              <a:rPr lang="nl-NL" dirty="0" err="1"/>
              <a:t>volesci</a:t>
            </a:r>
            <a:r>
              <a:rPr lang="nl-NL" dirty="0"/>
              <a:t> </a:t>
            </a:r>
            <a:r>
              <a:rPr lang="nl-NL" dirty="0" err="1"/>
              <a:t>lignat</a:t>
            </a:r>
            <a:r>
              <a:rPr lang="nl-NL" dirty="0"/>
              <a:t> es </a:t>
            </a:r>
            <a:r>
              <a:rPr lang="nl-NL" dirty="0" err="1"/>
              <a:t>soluptatent</a:t>
            </a:r>
            <a:r>
              <a:rPr lang="nl-NL" dirty="0"/>
              <a:t> </a:t>
            </a:r>
            <a:r>
              <a:rPr lang="nl-NL" dirty="0" err="1"/>
              <a:t>hilignatemos</a:t>
            </a:r>
            <a:r>
              <a:rPr lang="nl-NL" dirty="0"/>
              <a:t> sint, </a:t>
            </a:r>
            <a:r>
              <a:rPr lang="nl-NL" dirty="0" err="1"/>
              <a:t>quate</a:t>
            </a:r>
            <a:r>
              <a:rPr lang="nl-NL" dirty="0"/>
              <a:t> </a:t>
            </a:r>
            <a:r>
              <a:rPr lang="nl-NL" dirty="0" err="1"/>
              <a:t>conem</a:t>
            </a:r>
            <a:r>
              <a:rPr lang="nl-NL" dirty="0"/>
              <a:t> </a:t>
            </a:r>
            <a:r>
              <a:rPr lang="nl-NL" dirty="0" err="1"/>
              <a:t>ditions</a:t>
            </a:r>
            <a:r>
              <a:rPr lang="nl-NL" dirty="0"/>
              <a:t> </a:t>
            </a:r>
            <a:r>
              <a:rPr lang="nl-NL" dirty="0" err="1"/>
              <a:t>equatur</a:t>
            </a:r>
            <a:r>
              <a:rPr lang="nl-NL" dirty="0"/>
              <a:t> </a:t>
            </a:r>
            <a:r>
              <a:rPr lang="nl-NL" dirty="0" err="1"/>
              <a:t>auda</a:t>
            </a:r>
            <a:r>
              <a:rPr lang="nl-NL" dirty="0"/>
              <a:t> </a:t>
            </a:r>
            <a:r>
              <a:rPr lang="nl-NL" dirty="0" err="1"/>
              <a:t>conesto</a:t>
            </a:r>
            <a:r>
              <a:rPr lang="nl-NL" dirty="0"/>
              <a:t> </a:t>
            </a:r>
            <a:r>
              <a:rPr lang="nl-NL" dirty="0" err="1"/>
              <a:t>occumqui</a:t>
            </a:r>
            <a:r>
              <a:rPr lang="nl-NL" dirty="0"/>
              <a:t> </a:t>
            </a:r>
            <a:r>
              <a:rPr lang="nl-NL" dirty="0" err="1"/>
              <a:t>conestio</a:t>
            </a:r>
            <a:r>
              <a:rPr lang="nl-NL" dirty="0"/>
              <a:t> </a:t>
            </a:r>
            <a:r>
              <a:rPr lang="nl-NL" dirty="0" err="1"/>
              <a:t>blaboritatet</a:t>
            </a:r>
            <a:r>
              <a:rPr lang="nl-NL" dirty="0"/>
              <a:t> et, et </a:t>
            </a:r>
            <a:r>
              <a:rPr lang="nl-NL" dirty="0" err="1"/>
              <a:t>omnihictem</a:t>
            </a:r>
            <a:r>
              <a:rPr lang="nl-NL" dirty="0"/>
              <a:t> </a:t>
            </a:r>
            <a:r>
              <a:rPr lang="nl-NL" dirty="0" err="1"/>
              <a:t>rectat</a:t>
            </a:r>
            <a:r>
              <a:rPr lang="nl-NL" dirty="0"/>
              <a:t> </a:t>
            </a:r>
            <a:r>
              <a:rPr lang="nl-NL" dirty="0" err="1"/>
              <a:t>eos</a:t>
            </a:r>
            <a:r>
              <a:rPr lang="nl-NL" dirty="0"/>
              <a:t> </a:t>
            </a:r>
            <a:r>
              <a:rPr lang="nl-NL" dirty="0" err="1"/>
              <a:t>ium</a:t>
            </a:r>
            <a:r>
              <a:rPr lang="nl-NL" dirty="0"/>
              <a:t>, </a:t>
            </a:r>
            <a:r>
              <a:rPr lang="nl-NL" dirty="0" err="1"/>
              <a:t>occabore</a:t>
            </a:r>
            <a:r>
              <a:rPr lang="nl-NL" dirty="0"/>
              <a:t> </a:t>
            </a:r>
            <a:r>
              <a:rPr lang="nl-NL" dirty="0" err="1"/>
              <a:t>dolorum</a:t>
            </a:r>
            <a:r>
              <a:rPr lang="nl-NL" dirty="0"/>
              <a:t> </a:t>
            </a:r>
            <a:r>
              <a:rPr lang="nl-NL" dirty="0" err="1"/>
              <a:t>aspera</a:t>
            </a:r>
            <a:r>
              <a:rPr lang="nl-NL" dirty="0"/>
              <a:t> pel </a:t>
            </a:r>
            <a:r>
              <a:rPr lang="nl-NL" dirty="0" err="1"/>
              <a:t>ipiet</a:t>
            </a:r>
            <a:r>
              <a:rPr lang="nl-NL" dirty="0"/>
              <a:t> </a:t>
            </a:r>
            <a:r>
              <a:rPr lang="nl-NL" dirty="0" err="1"/>
              <a:t>quis</a:t>
            </a:r>
            <a:endParaRPr lang="nl-NL" dirty="0"/>
          </a:p>
        </p:txBody>
      </p:sp>
      <p:sp>
        <p:nvSpPr>
          <p:cNvPr id="6" name="Tijdelijke aanduiding voor afbeelding 9">
            <a:extLst>
              <a:ext uri="{FF2B5EF4-FFF2-40B4-BE49-F238E27FC236}">
                <a16:creationId xmlns:a16="http://schemas.microsoft.com/office/drawing/2014/main" id="{879ADAFD-0B4B-42EB-8668-C44FD92E6884}"/>
              </a:ext>
            </a:extLst>
          </p:cNvPr>
          <p:cNvSpPr>
            <a:spLocks noGrp="1"/>
          </p:cNvSpPr>
          <p:nvPr>
            <p:ph type="pic" sz="quarter" idx="22"/>
          </p:nvPr>
        </p:nvSpPr>
        <p:spPr>
          <a:xfrm>
            <a:off x="3554154" y="3609187"/>
            <a:ext cx="2497849" cy="3041234"/>
          </a:xfrm>
          <a:prstGeom prst="rect">
            <a:avLst/>
          </a:prstGeom>
        </p:spPr>
        <p:txBody>
          <a:bodyPr/>
          <a:lstStyle/>
          <a:p>
            <a:endParaRPr lang="nl-NL" dirty="0"/>
          </a:p>
        </p:txBody>
      </p:sp>
      <p:sp>
        <p:nvSpPr>
          <p:cNvPr id="7" name="Tijdelijke aanduiding voor afbeelding 9">
            <a:extLst>
              <a:ext uri="{FF2B5EF4-FFF2-40B4-BE49-F238E27FC236}">
                <a16:creationId xmlns:a16="http://schemas.microsoft.com/office/drawing/2014/main" id="{D00962AC-B2ED-4403-B827-E57B346797C3}"/>
              </a:ext>
            </a:extLst>
          </p:cNvPr>
          <p:cNvSpPr>
            <a:spLocks noGrp="1"/>
          </p:cNvSpPr>
          <p:nvPr>
            <p:ph type="pic" sz="quarter" idx="23"/>
          </p:nvPr>
        </p:nvSpPr>
        <p:spPr>
          <a:xfrm>
            <a:off x="6234354" y="3609187"/>
            <a:ext cx="2497849" cy="3041234"/>
          </a:xfrm>
          <a:prstGeom prst="rect">
            <a:avLst/>
          </a:prstGeom>
        </p:spPr>
        <p:txBody>
          <a:bodyPr/>
          <a:lstStyle/>
          <a:p>
            <a:endParaRPr lang="nl-NL" dirty="0"/>
          </a:p>
        </p:txBody>
      </p:sp>
      <p:sp>
        <p:nvSpPr>
          <p:cNvPr id="8" name="Tijdelijke aanduiding voor tekst 11">
            <a:extLst>
              <a:ext uri="{FF2B5EF4-FFF2-40B4-BE49-F238E27FC236}">
                <a16:creationId xmlns:a16="http://schemas.microsoft.com/office/drawing/2014/main" id="{7AA2F7E6-0A47-4ED7-BB6A-F34EF354F901}"/>
              </a:ext>
            </a:extLst>
          </p:cNvPr>
          <p:cNvSpPr>
            <a:spLocks noGrp="1"/>
          </p:cNvSpPr>
          <p:nvPr>
            <p:ph type="body" sz="quarter" idx="24" hasCustomPrompt="1"/>
          </p:nvPr>
        </p:nvSpPr>
        <p:spPr>
          <a:xfrm>
            <a:off x="873952" y="6733615"/>
            <a:ext cx="2497851" cy="232933"/>
          </a:xfrm>
          <a:prstGeom prst="rect">
            <a:avLst/>
          </a:prstGeom>
        </p:spPr>
        <p:txBody>
          <a:bodyPr lIns="0" tIns="0"/>
          <a:lstStyle>
            <a:lvl1pPr marL="0" marR="0" indent="0" algn="l" defTabSz="886259" rtl="0" eaLnBrk="1" fontAlgn="auto" latinLnBrk="0" hangingPunct="1">
              <a:lnSpc>
                <a:spcPts val="2200"/>
              </a:lnSpc>
              <a:spcBef>
                <a:spcPts val="0"/>
              </a:spcBef>
              <a:spcAft>
                <a:spcPts val="0"/>
              </a:spcAft>
              <a:buClrTx/>
              <a:buSzTx/>
              <a:buFont typeface="Arial" panose="020B0604020202020204" pitchFamily="34" charset="0"/>
              <a:buNone/>
              <a:tabLst/>
              <a:defRPr sz="1800" b="1" i="0">
                <a:solidFill>
                  <a:schemeClr val="tx1"/>
                </a:solidFill>
                <a:latin typeface="+mj-lt"/>
                <a:cs typeface="Gill Sans SemiBold" panose="020B0502020104020203" pitchFamily="34" charset="-79"/>
              </a:defRPr>
            </a:lvl1pPr>
          </a:lstStyle>
          <a:p>
            <a:pPr marL="0" marR="0" lvl="0" indent="0" algn="l" defTabSz="886259" rtl="0" eaLnBrk="1" fontAlgn="auto" latinLnBrk="0" hangingPunct="1">
              <a:lnSpc>
                <a:spcPct val="90000"/>
              </a:lnSpc>
              <a:spcBef>
                <a:spcPts val="969"/>
              </a:spcBef>
              <a:spcAft>
                <a:spcPts val="0"/>
              </a:spcAft>
              <a:buClrTx/>
              <a:buSzTx/>
              <a:buFont typeface="Arial" panose="020B0604020202020204" pitchFamily="34" charset="0"/>
              <a:buNone/>
              <a:tabLst/>
              <a:defRPr/>
            </a:pPr>
            <a:r>
              <a:rPr lang="nl-NL" dirty="0"/>
              <a:t>Naam</a:t>
            </a:r>
          </a:p>
        </p:txBody>
      </p:sp>
      <p:sp>
        <p:nvSpPr>
          <p:cNvPr id="9" name="Tijdelijke aanduiding voor tekst 11">
            <a:extLst>
              <a:ext uri="{FF2B5EF4-FFF2-40B4-BE49-F238E27FC236}">
                <a16:creationId xmlns:a16="http://schemas.microsoft.com/office/drawing/2014/main" id="{1D26A589-23E9-4344-BD03-5C51C4B44490}"/>
              </a:ext>
            </a:extLst>
          </p:cNvPr>
          <p:cNvSpPr>
            <a:spLocks noGrp="1"/>
          </p:cNvSpPr>
          <p:nvPr>
            <p:ph type="body" sz="quarter" idx="25" hasCustomPrompt="1"/>
          </p:nvPr>
        </p:nvSpPr>
        <p:spPr>
          <a:xfrm>
            <a:off x="873955" y="6966549"/>
            <a:ext cx="2497848" cy="291108"/>
          </a:xfrm>
          <a:prstGeom prst="rect">
            <a:avLst/>
          </a:prstGeom>
        </p:spPr>
        <p:txBody>
          <a:bodyPr lIns="0" tIns="0"/>
          <a:lstStyle>
            <a:lvl1pPr marL="0" marR="0" indent="0" algn="l" defTabSz="886259" rtl="0" eaLnBrk="1" fontAlgn="auto" latinLnBrk="0" hangingPunct="1">
              <a:lnSpc>
                <a:spcPts val="2200"/>
              </a:lnSpc>
              <a:spcBef>
                <a:spcPts val="0"/>
              </a:spcBef>
              <a:spcAft>
                <a:spcPts val="0"/>
              </a:spcAft>
              <a:buClrTx/>
              <a:buSzTx/>
              <a:buFont typeface="Arial" panose="020B0604020202020204" pitchFamily="34" charset="0"/>
              <a:buNone/>
              <a:tabLst/>
              <a:defRPr sz="1800" b="0" i="0">
                <a:solidFill>
                  <a:schemeClr val="tx1"/>
                </a:solidFill>
                <a:latin typeface="+mn-lt"/>
                <a:cs typeface="Gill Sans" panose="020B0502020104020203" pitchFamily="34" charset="-79"/>
              </a:defRPr>
            </a:lvl1pPr>
          </a:lstStyle>
          <a:p>
            <a:pPr marL="0" marR="0" lvl="0" indent="0" algn="l" defTabSz="886259" rtl="0" eaLnBrk="1" fontAlgn="auto" latinLnBrk="0" hangingPunct="1">
              <a:lnSpc>
                <a:spcPct val="90000"/>
              </a:lnSpc>
              <a:spcBef>
                <a:spcPts val="969"/>
              </a:spcBef>
              <a:spcAft>
                <a:spcPts val="0"/>
              </a:spcAft>
              <a:buClrTx/>
              <a:buSzTx/>
              <a:buFont typeface="Arial" panose="020B0604020202020204" pitchFamily="34" charset="0"/>
              <a:buNone/>
              <a:tabLst/>
              <a:defRPr/>
            </a:pPr>
            <a:r>
              <a:rPr lang="nl-NL" dirty="0"/>
              <a:t>Functie</a:t>
            </a:r>
          </a:p>
        </p:txBody>
      </p:sp>
      <p:sp>
        <p:nvSpPr>
          <p:cNvPr id="11" name="Tijdelijke aanduiding voor tekst 32">
            <a:extLst>
              <a:ext uri="{FF2B5EF4-FFF2-40B4-BE49-F238E27FC236}">
                <a16:creationId xmlns:a16="http://schemas.microsoft.com/office/drawing/2014/main" id="{3FD45077-0207-45A8-A3A9-47F2F8811FE0}"/>
              </a:ext>
            </a:extLst>
          </p:cNvPr>
          <p:cNvSpPr>
            <a:spLocks noGrp="1"/>
          </p:cNvSpPr>
          <p:nvPr>
            <p:ph type="body" sz="quarter" idx="16" hasCustomPrompt="1"/>
          </p:nvPr>
        </p:nvSpPr>
        <p:spPr>
          <a:xfrm>
            <a:off x="873953" y="1640771"/>
            <a:ext cx="7858250" cy="1592029"/>
          </a:xfrm>
          <a:prstGeom prst="rect">
            <a:avLst/>
          </a:prstGeom>
        </p:spPr>
        <p:txBody>
          <a:bodyPr lIns="0" tIns="0"/>
          <a:lstStyle>
            <a:lvl1pPr marL="0" indent="0" algn="l">
              <a:lnSpc>
                <a:spcPts val="4500"/>
              </a:lnSpc>
              <a:spcBef>
                <a:spcPts val="0"/>
              </a:spcBef>
              <a:buNone/>
              <a:defRPr sz="5000" b="1" i="0">
                <a:solidFill>
                  <a:schemeClr val="tx1"/>
                </a:solidFill>
                <a:latin typeface="+mj-lt"/>
                <a:cs typeface="Gill Sans" panose="020B0502020104020203" pitchFamily="34" charset="-79"/>
              </a:defRPr>
            </a:lvl1pPr>
          </a:lstStyle>
          <a:p>
            <a:pPr lvl="0"/>
            <a:r>
              <a:rPr lang="nl-NL" dirty="0"/>
              <a:t>HOOFDKOP </a:t>
            </a:r>
            <a:br>
              <a:rPr lang="nl-NL" dirty="0"/>
            </a:br>
            <a:r>
              <a:rPr lang="nl-NL" dirty="0"/>
              <a:t>OVER TWEE OF </a:t>
            </a:r>
            <a:br>
              <a:rPr lang="nl-NL" dirty="0"/>
            </a:br>
            <a:r>
              <a:rPr lang="nl-NL" dirty="0"/>
              <a:t>DRIE REGELS</a:t>
            </a:r>
          </a:p>
        </p:txBody>
      </p:sp>
      <p:sp>
        <p:nvSpPr>
          <p:cNvPr id="10" name="Tijdelijke aanduiding voor tekst 11">
            <a:extLst>
              <a:ext uri="{FF2B5EF4-FFF2-40B4-BE49-F238E27FC236}">
                <a16:creationId xmlns:a16="http://schemas.microsoft.com/office/drawing/2014/main" id="{A6C08616-AEB6-496F-929C-1C1F03DA8F50}"/>
              </a:ext>
            </a:extLst>
          </p:cNvPr>
          <p:cNvSpPr>
            <a:spLocks noGrp="1"/>
          </p:cNvSpPr>
          <p:nvPr>
            <p:ph type="body" sz="quarter" idx="26" hasCustomPrompt="1"/>
          </p:nvPr>
        </p:nvSpPr>
        <p:spPr>
          <a:xfrm>
            <a:off x="3554154" y="6733615"/>
            <a:ext cx="2497851" cy="232933"/>
          </a:xfrm>
          <a:prstGeom prst="rect">
            <a:avLst/>
          </a:prstGeom>
        </p:spPr>
        <p:txBody>
          <a:bodyPr lIns="0" tIns="0"/>
          <a:lstStyle>
            <a:lvl1pPr marL="0" marR="0" indent="0" algn="l" defTabSz="886259" rtl="0" eaLnBrk="1" fontAlgn="auto" latinLnBrk="0" hangingPunct="1">
              <a:lnSpc>
                <a:spcPts val="2200"/>
              </a:lnSpc>
              <a:spcBef>
                <a:spcPts val="0"/>
              </a:spcBef>
              <a:spcAft>
                <a:spcPts val="0"/>
              </a:spcAft>
              <a:buClrTx/>
              <a:buSzTx/>
              <a:buFont typeface="Arial" panose="020B0604020202020204" pitchFamily="34" charset="0"/>
              <a:buNone/>
              <a:tabLst/>
              <a:defRPr sz="1800" b="1" i="0">
                <a:solidFill>
                  <a:schemeClr val="tx1"/>
                </a:solidFill>
                <a:latin typeface="+mj-lt"/>
                <a:cs typeface="Gill Sans SemiBold" panose="020B0502020104020203" pitchFamily="34" charset="-79"/>
              </a:defRPr>
            </a:lvl1pPr>
          </a:lstStyle>
          <a:p>
            <a:pPr marL="0" marR="0" lvl="0" indent="0" algn="l" defTabSz="886259" rtl="0" eaLnBrk="1" fontAlgn="auto" latinLnBrk="0" hangingPunct="1">
              <a:lnSpc>
                <a:spcPct val="90000"/>
              </a:lnSpc>
              <a:spcBef>
                <a:spcPts val="969"/>
              </a:spcBef>
              <a:spcAft>
                <a:spcPts val="0"/>
              </a:spcAft>
              <a:buClrTx/>
              <a:buSzTx/>
              <a:buFont typeface="Arial" panose="020B0604020202020204" pitchFamily="34" charset="0"/>
              <a:buNone/>
              <a:tabLst/>
              <a:defRPr/>
            </a:pPr>
            <a:r>
              <a:rPr lang="nl-NL" dirty="0"/>
              <a:t>Naam</a:t>
            </a:r>
          </a:p>
        </p:txBody>
      </p:sp>
      <p:sp>
        <p:nvSpPr>
          <p:cNvPr id="12" name="Tijdelijke aanduiding voor tekst 11">
            <a:extLst>
              <a:ext uri="{FF2B5EF4-FFF2-40B4-BE49-F238E27FC236}">
                <a16:creationId xmlns:a16="http://schemas.microsoft.com/office/drawing/2014/main" id="{FF34B248-CD2B-42E1-A497-98007FBECFD5}"/>
              </a:ext>
            </a:extLst>
          </p:cNvPr>
          <p:cNvSpPr>
            <a:spLocks noGrp="1"/>
          </p:cNvSpPr>
          <p:nvPr>
            <p:ph type="body" sz="quarter" idx="27" hasCustomPrompt="1"/>
          </p:nvPr>
        </p:nvSpPr>
        <p:spPr>
          <a:xfrm>
            <a:off x="3554157" y="6966549"/>
            <a:ext cx="2497848" cy="291108"/>
          </a:xfrm>
          <a:prstGeom prst="rect">
            <a:avLst/>
          </a:prstGeom>
        </p:spPr>
        <p:txBody>
          <a:bodyPr lIns="0" tIns="0"/>
          <a:lstStyle>
            <a:lvl1pPr marL="0" marR="0" indent="0" algn="l" defTabSz="886259" rtl="0" eaLnBrk="1" fontAlgn="auto" latinLnBrk="0" hangingPunct="1">
              <a:lnSpc>
                <a:spcPts val="2200"/>
              </a:lnSpc>
              <a:spcBef>
                <a:spcPts val="0"/>
              </a:spcBef>
              <a:spcAft>
                <a:spcPts val="0"/>
              </a:spcAft>
              <a:buClrTx/>
              <a:buSzTx/>
              <a:buFont typeface="Arial" panose="020B0604020202020204" pitchFamily="34" charset="0"/>
              <a:buNone/>
              <a:tabLst/>
              <a:defRPr sz="1800" b="0" i="0">
                <a:solidFill>
                  <a:schemeClr val="tx1"/>
                </a:solidFill>
                <a:latin typeface="+mn-lt"/>
                <a:cs typeface="Gill Sans" panose="020B0502020104020203" pitchFamily="34" charset="-79"/>
              </a:defRPr>
            </a:lvl1pPr>
          </a:lstStyle>
          <a:p>
            <a:pPr marL="0" marR="0" lvl="0" indent="0" algn="l" defTabSz="886259" rtl="0" eaLnBrk="1" fontAlgn="auto" latinLnBrk="0" hangingPunct="1">
              <a:lnSpc>
                <a:spcPct val="90000"/>
              </a:lnSpc>
              <a:spcBef>
                <a:spcPts val="969"/>
              </a:spcBef>
              <a:spcAft>
                <a:spcPts val="0"/>
              </a:spcAft>
              <a:buClrTx/>
              <a:buSzTx/>
              <a:buFont typeface="Arial" panose="020B0604020202020204" pitchFamily="34" charset="0"/>
              <a:buNone/>
              <a:tabLst/>
              <a:defRPr/>
            </a:pPr>
            <a:r>
              <a:rPr lang="nl-NL" dirty="0"/>
              <a:t>Functie</a:t>
            </a:r>
          </a:p>
        </p:txBody>
      </p:sp>
      <p:sp>
        <p:nvSpPr>
          <p:cNvPr id="13" name="Tijdelijke aanduiding voor tekst 11">
            <a:extLst>
              <a:ext uri="{FF2B5EF4-FFF2-40B4-BE49-F238E27FC236}">
                <a16:creationId xmlns:a16="http://schemas.microsoft.com/office/drawing/2014/main" id="{39178CB1-C109-45C7-84C8-EA50F47D098E}"/>
              </a:ext>
            </a:extLst>
          </p:cNvPr>
          <p:cNvSpPr>
            <a:spLocks noGrp="1"/>
          </p:cNvSpPr>
          <p:nvPr>
            <p:ph type="body" sz="quarter" idx="28" hasCustomPrompt="1"/>
          </p:nvPr>
        </p:nvSpPr>
        <p:spPr>
          <a:xfrm>
            <a:off x="6235058" y="6733615"/>
            <a:ext cx="2497851" cy="232933"/>
          </a:xfrm>
          <a:prstGeom prst="rect">
            <a:avLst/>
          </a:prstGeom>
        </p:spPr>
        <p:txBody>
          <a:bodyPr lIns="0" tIns="0"/>
          <a:lstStyle>
            <a:lvl1pPr marL="0" marR="0" indent="0" algn="l" defTabSz="886259" rtl="0" eaLnBrk="1" fontAlgn="auto" latinLnBrk="0" hangingPunct="1">
              <a:lnSpc>
                <a:spcPts val="2200"/>
              </a:lnSpc>
              <a:spcBef>
                <a:spcPts val="0"/>
              </a:spcBef>
              <a:spcAft>
                <a:spcPts val="0"/>
              </a:spcAft>
              <a:buClrTx/>
              <a:buSzTx/>
              <a:buFont typeface="Arial" panose="020B0604020202020204" pitchFamily="34" charset="0"/>
              <a:buNone/>
              <a:tabLst/>
              <a:defRPr sz="1800" b="1" i="0">
                <a:solidFill>
                  <a:schemeClr val="tx1"/>
                </a:solidFill>
                <a:latin typeface="+mj-lt"/>
                <a:cs typeface="Gill Sans SemiBold" panose="020B0502020104020203" pitchFamily="34" charset="-79"/>
              </a:defRPr>
            </a:lvl1pPr>
          </a:lstStyle>
          <a:p>
            <a:pPr marL="0" marR="0" lvl="0" indent="0" algn="l" defTabSz="886259" rtl="0" eaLnBrk="1" fontAlgn="auto" latinLnBrk="0" hangingPunct="1">
              <a:lnSpc>
                <a:spcPct val="90000"/>
              </a:lnSpc>
              <a:spcBef>
                <a:spcPts val="969"/>
              </a:spcBef>
              <a:spcAft>
                <a:spcPts val="0"/>
              </a:spcAft>
              <a:buClrTx/>
              <a:buSzTx/>
              <a:buFont typeface="Arial" panose="020B0604020202020204" pitchFamily="34" charset="0"/>
              <a:buNone/>
              <a:tabLst/>
              <a:defRPr/>
            </a:pPr>
            <a:r>
              <a:rPr lang="nl-NL" dirty="0"/>
              <a:t>Naam</a:t>
            </a:r>
          </a:p>
        </p:txBody>
      </p:sp>
      <p:sp>
        <p:nvSpPr>
          <p:cNvPr id="14" name="Tijdelijke aanduiding voor tekst 11">
            <a:extLst>
              <a:ext uri="{FF2B5EF4-FFF2-40B4-BE49-F238E27FC236}">
                <a16:creationId xmlns:a16="http://schemas.microsoft.com/office/drawing/2014/main" id="{17D1B23C-616C-4E42-A104-558CBEC4414F}"/>
              </a:ext>
            </a:extLst>
          </p:cNvPr>
          <p:cNvSpPr>
            <a:spLocks noGrp="1"/>
          </p:cNvSpPr>
          <p:nvPr>
            <p:ph type="body" sz="quarter" idx="29" hasCustomPrompt="1"/>
          </p:nvPr>
        </p:nvSpPr>
        <p:spPr>
          <a:xfrm>
            <a:off x="6235061" y="6966549"/>
            <a:ext cx="2497848" cy="291108"/>
          </a:xfrm>
          <a:prstGeom prst="rect">
            <a:avLst/>
          </a:prstGeom>
        </p:spPr>
        <p:txBody>
          <a:bodyPr lIns="0" tIns="0"/>
          <a:lstStyle>
            <a:lvl1pPr marL="0" marR="0" indent="0" algn="l" defTabSz="886259" rtl="0" eaLnBrk="1" fontAlgn="auto" latinLnBrk="0" hangingPunct="1">
              <a:lnSpc>
                <a:spcPts val="2200"/>
              </a:lnSpc>
              <a:spcBef>
                <a:spcPts val="0"/>
              </a:spcBef>
              <a:spcAft>
                <a:spcPts val="0"/>
              </a:spcAft>
              <a:buClrTx/>
              <a:buSzTx/>
              <a:buFont typeface="Arial" panose="020B0604020202020204" pitchFamily="34" charset="0"/>
              <a:buNone/>
              <a:tabLst/>
              <a:defRPr sz="1800" b="0" i="0">
                <a:solidFill>
                  <a:schemeClr val="tx1"/>
                </a:solidFill>
                <a:latin typeface="+mn-lt"/>
                <a:cs typeface="Gill Sans" panose="020B0502020104020203" pitchFamily="34" charset="-79"/>
              </a:defRPr>
            </a:lvl1pPr>
          </a:lstStyle>
          <a:p>
            <a:pPr marL="0" marR="0" lvl="0" indent="0" algn="l" defTabSz="886259" rtl="0" eaLnBrk="1" fontAlgn="auto" latinLnBrk="0" hangingPunct="1">
              <a:lnSpc>
                <a:spcPct val="90000"/>
              </a:lnSpc>
              <a:spcBef>
                <a:spcPts val="969"/>
              </a:spcBef>
              <a:spcAft>
                <a:spcPts val="0"/>
              </a:spcAft>
              <a:buClrTx/>
              <a:buSzTx/>
              <a:buFont typeface="Arial" panose="020B0604020202020204" pitchFamily="34" charset="0"/>
              <a:buNone/>
              <a:tabLst/>
              <a:defRPr/>
            </a:pPr>
            <a:r>
              <a:rPr lang="nl-NL" dirty="0"/>
              <a:t>Functie</a:t>
            </a:r>
          </a:p>
        </p:txBody>
      </p:sp>
    </p:spTree>
    <p:extLst>
      <p:ext uri="{BB962C8B-B14F-4D97-AF65-F5344CB8AC3E}">
        <p14:creationId xmlns:p14="http://schemas.microsoft.com/office/powerpoint/2010/main" val="1095383452"/>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B4C00C92-4841-40E2-8DFB-048BF552554E}"/>
              </a:ext>
            </a:extLst>
          </p:cNvPr>
          <p:cNvSpPr>
            <a:spLocks noGrp="1"/>
          </p:cNvSpPr>
          <p:nvPr>
            <p:ph type="title"/>
          </p:nvPr>
        </p:nvSpPr>
        <p:spPr>
          <a:xfrm>
            <a:off x="873188" y="1614697"/>
            <a:ext cx="7859016" cy="1541346"/>
          </a:xfrm>
          <a:prstGeom prst="rect">
            <a:avLst/>
          </a:prstGeom>
        </p:spPr>
        <p:txBody>
          <a:bodyPr vert="horz" lIns="0" tIns="0" rIns="0" bIns="0" rtlCol="0" anchor="t">
            <a:normAutofit/>
          </a:bodyPr>
          <a:lstStyle/>
          <a:p>
            <a:pPr lvl="0"/>
            <a:r>
              <a:rPr lang="nl-NL" dirty="0"/>
              <a:t>HOOFDKOP </a:t>
            </a:r>
            <a:br>
              <a:rPr lang="nl-NL" dirty="0"/>
            </a:br>
            <a:r>
              <a:rPr lang="nl-NL" dirty="0"/>
              <a:t>OVER TWEE OF </a:t>
            </a:r>
            <a:br>
              <a:rPr lang="nl-NL" dirty="0"/>
            </a:br>
            <a:r>
              <a:rPr lang="nl-NL" dirty="0"/>
              <a:t>DRIE REGELS</a:t>
            </a:r>
          </a:p>
        </p:txBody>
      </p:sp>
      <p:sp>
        <p:nvSpPr>
          <p:cNvPr id="3" name="Tijdelijke aanduiding voor tekst 2">
            <a:extLst>
              <a:ext uri="{FF2B5EF4-FFF2-40B4-BE49-F238E27FC236}">
                <a16:creationId xmlns:a16="http://schemas.microsoft.com/office/drawing/2014/main" id="{3C7F7609-6250-4DE5-94FA-86E66D950F62}"/>
              </a:ext>
            </a:extLst>
          </p:cNvPr>
          <p:cNvSpPr>
            <a:spLocks noGrp="1"/>
          </p:cNvSpPr>
          <p:nvPr>
            <p:ph type="body" idx="1"/>
          </p:nvPr>
        </p:nvSpPr>
        <p:spPr>
          <a:xfrm>
            <a:off x="873188" y="3408742"/>
            <a:ext cx="7859016" cy="8121301"/>
          </a:xfrm>
          <a:prstGeom prst="rect">
            <a:avLst/>
          </a:prstGeom>
        </p:spPr>
        <p:txBody>
          <a:bodyPr vert="horz" lIns="0" tIns="0" rIns="0" bIns="0" rtlCol="0">
            <a:no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pic>
        <p:nvPicPr>
          <p:cNvPr id="10" name="Afbeelding 9" descr="Afbeelding met tekening, bloem&#10;&#10;Automatisch gegenereerde beschrijving">
            <a:extLst>
              <a:ext uri="{FF2B5EF4-FFF2-40B4-BE49-F238E27FC236}">
                <a16:creationId xmlns:a16="http://schemas.microsoft.com/office/drawing/2014/main" id="{DB1DC4BA-2E06-437E-93BD-2E98A4C1B4E5}"/>
              </a:ext>
            </a:extLst>
          </p:cNvPr>
          <p:cNvPicPr>
            <a:picLocks noChangeAspect="1"/>
          </p:cNvPicPr>
          <p:nvPr userDrawn="1"/>
        </p:nvPicPr>
        <p:blipFill>
          <a:blip r:embed="rId6"/>
          <a:stretch>
            <a:fillRect/>
          </a:stretch>
        </p:blipFill>
        <p:spPr>
          <a:xfrm>
            <a:off x="-37800" y="0"/>
            <a:ext cx="9659985" cy="1265099"/>
          </a:xfrm>
          <a:prstGeom prst="rect">
            <a:avLst/>
          </a:prstGeom>
        </p:spPr>
      </p:pic>
      <p:pic>
        <p:nvPicPr>
          <p:cNvPr id="7" name="Afbeelding 6" descr="Afbeelding met teken&#10;&#10;Automatisch gegenereerde beschrijving">
            <a:extLst>
              <a:ext uri="{FF2B5EF4-FFF2-40B4-BE49-F238E27FC236}">
                <a16:creationId xmlns:a16="http://schemas.microsoft.com/office/drawing/2014/main" id="{32F9256D-BEEE-4F2B-B4B2-C5E0B6B50424}"/>
              </a:ext>
            </a:extLst>
          </p:cNvPr>
          <p:cNvPicPr>
            <a:picLocks noChangeAspect="1"/>
          </p:cNvPicPr>
          <p:nvPr userDrawn="1"/>
        </p:nvPicPr>
        <p:blipFill>
          <a:blip r:embed="rId7"/>
          <a:stretch>
            <a:fillRect/>
          </a:stretch>
        </p:blipFill>
        <p:spPr>
          <a:xfrm>
            <a:off x="835405" y="11512800"/>
            <a:ext cx="1679986" cy="577495"/>
          </a:xfrm>
          <a:prstGeom prst="rect">
            <a:avLst/>
          </a:prstGeom>
        </p:spPr>
      </p:pic>
    </p:spTree>
    <p:extLst>
      <p:ext uri="{BB962C8B-B14F-4D97-AF65-F5344CB8AC3E}">
        <p14:creationId xmlns:p14="http://schemas.microsoft.com/office/powerpoint/2010/main" val="907874460"/>
      </p:ext>
    </p:extLst>
  </p:cSld>
  <p:clrMap bg1="lt1" tx1="dk1" bg2="lt2" tx2="dk2" accent1="accent1" accent2="accent2" accent3="accent3" accent4="accent4" accent5="accent5" accent6="accent6" hlink="hlink" folHlink="folHlink"/>
  <p:sldLayoutIdLst>
    <p:sldLayoutId id="2147483664" r:id="rId1"/>
    <p:sldLayoutId id="2147483667" r:id="rId2"/>
    <p:sldLayoutId id="2147483666" r:id="rId3"/>
    <p:sldLayoutId id="2147483665" r:id="rId4"/>
  </p:sldLayoutIdLst>
  <p:txStyles>
    <p:titleStyle>
      <a:lvl1pPr algn="l" defTabSz="1181679" rtl="0" eaLnBrk="1" latinLnBrk="0" hangingPunct="1">
        <a:lnSpc>
          <a:spcPts val="4500"/>
        </a:lnSpc>
        <a:spcBef>
          <a:spcPct val="0"/>
        </a:spcBef>
        <a:buNone/>
        <a:defRPr sz="5000" b="1" kern="1200">
          <a:solidFill>
            <a:schemeClr val="tx1"/>
          </a:solidFill>
          <a:latin typeface="+mj-lt"/>
          <a:ea typeface="+mj-ea"/>
          <a:cs typeface="+mj-cs"/>
        </a:defRPr>
      </a:lvl1pPr>
    </p:titleStyle>
    <p:bodyStyle>
      <a:lvl1pPr marL="0" indent="0" algn="l" defTabSz="1181679" rtl="0" eaLnBrk="1" latinLnBrk="0" hangingPunct="1">
        <a:lnSpc>
          <a:spcPts val="2200"/>
        </a:lnSpc>
        <a:spcBef>
          <a:spcPts val="1292"/>
        </a:spcBef>
        <a:buFont typeface="Arial" panose="020B0604020202020204" pitchFamily="34" charset="0"/>
        <a:buNone/>
        <a:defRPr sz="2000" kern="1200">
          <a:solidFill>
            <a:srgbClr val="1A1919"/>
          </a:solidFill>
          <a:latin typeface="+mn-lt"/>
          <a:ea typeface="+mn-ea"/>
          <a:cs typeface="+mn-cs"/>
        </a:defRPr>
      </a:lvl1pPr>
      <a:lvl2pPr marL="590840" indent="0" algn="l" defTabSz="1181679" rtl="0" eaLnBrk="1" latinLnBrk="0" hangingPunct="1">
        <a:lnSpc>
          <a:spcPts val="2200"/>
        </a:lnSpc>
        <a:spcBef>
          <a:spcPts val="646"/>
        </a:spcBef>
        <a:buFont typeface="Arial" panose="020B0604020202020204" pitchFamily="34" charset="0"/>
        <a:buNone/>
        <a:defRPr sz="2000" kern="1200">
          <a:solidFill>
            <a:srgbClr val="1A1919"/>
          </a:solidFill>
          <a:latin typeface="+mn-lt"/>
          <a:ea typeface="+mn-ea"/>
          <a:cs typeface="+mn-cs"/>
        </a:defRPr>
      </a:lvl2pPr>
      <a:lvl3pPr marL="1181679" indent="0" algn="l" defTabSz="1181679" rtl="0" eaLnBrk="1" latinLnBrk="0" hangingPunct="1">
        <a:lnSpc>
          <a:spcPts val="2200"/>
        </a:lnSpc>
        <a:spcBef>
          <a:spcPts val="646"/>
        </a:spcBef>
        <a:buFont typeface="Arial" panose="020B0604020202020204" pitchFamily="34" charset="0"/>
        <a:buNone/>
        <a:defRPr sz="2000" kern="1200">
          <a:solidFill>
            <a:srgbClr val="1A1919"/>
          </a:solidFill>
          <a:latin typeface="+mn-lt"/>
          <a:ea typeface="+mn-ea"/>
          <a:cs typeface="+mn-cs"/>
        </a:defRPr>
      </a:lvl3pPr>
      <a:lvl4pPr marL="1772519" indent="0" algn="l" defTabSz="1181679" rtl="0" eaLnBrk="1" latinLnBrk="0" hangingPunct="1">
        <a:lnSpc>
          <a:spcPts val="2200"/>
        </a:lnSpc>
        <a:spcBef>
          <a:spcPts val="646"/>
        </a:spcBef>
        <a:buFont typeface="Arial" panose="020B0604020202020204" pitchFamily="34" charset="0"/>
        <a:buNone/>
        <a:defRPr sz="2000" kern="1200">
          <a:solidFill>
            <a:srgbClr val="1A1919"/>
          </a:solidFill>
          <a:latin typeface="+mn-lt"/>
          <a:ea typeface="+mn-ea"/>
          <a:cs typeface="+mn-cs"/>
        </a:defRPr>
      </a:lvl4pPr>
      <a:lvl5pPr marL="2363358" indent="0" algn="l" defTabSz="1181679" rtl="0" eaLnBrk="1" latinLnBrk="0" hangingPunct="1">
        <a:lnSpc>
          <a:spcPts val="2200"/>
        </a:lnSpc>
        <a:spcBef>
          <a:spcPts val="646"/>
        </a:spcBef>
        <a:buFont typeface="Arial" panose="020B0604020202020204" pitchFamily="34" charset="0"/>
        <a:buNone/>
        <a:defRPr sz="2000" kern="1200">
          <a:solidFill>
            <a:srgbClr val="1A1919"/>
          </a:solidFill>
          <a:latin typeface="+mn-lt"/>
          <a:ea typeface="+mn-ea"/>
          <a:cs typeface="+mn-cs"/>
        </a:defRPr>
      </a:lvl5pPr>
      <a:lvl6pPr marL="3249618" indent="-295420" algn="l" defTabSz="1181679" rtl="0" eaLnBrk="1" latinLnBrk="0" hangingPunct="1">
        <a:lnSpc>
          <a:spcPct val="90000"/>
        </a:lnSpc>
        <a:spcBef>
          <a:spcPts val="646"/>
        </a:spcBef>
        <a:buFont typeface="Arial" panose="020B0604020202020204" pitchFamily="34" charset="0"/>
        <a:buChar char="•"/>
        <a:defRPr sz="2326" kern="1200">
          <a:solidFill>
            <a:schemeClr val="tx1"/>
          </a:solidFill>
          <a:latin typeface="+mn-lt"/>
          <a:ea typeface="+mn-ea"/>
          <a:cs typeface="+mn-cs"/>
        </a:defRPr>
      </a:lvl6pPr>
      <a:lvl7pPr marL="3840457" indent="-295420" algn="l" defTabSz="1181679" rtl="0" eaLnBrk="1" latinLnBrk="0" hangingPunct="1">
        <a:lnSpc>
          <a:spcPct val="90000"/>
        </a:lnSpc>
        <a:spcBef>
          <a:spcPts val="646"/>
        </a:spcBef>
        <a:buFont typeface="Arial" panose="020B0604020202020204" pitchFamily="34" charset="0"/>
        <a:buChar char="•"/>
        <a:defRPr sz="2326" kern="1200">
          <a:solidFill>
            <a:schemeClr val="tx1"/>
          </a:solidFill>
          <a:latin typeface="+mn-lt"/>
          <a:ea typeface="+mn-ea"/>
          <a:cs typeface="+mn-cs"/>
        </a:defRPr>
      </a:lvl7pPr>
      <a:lvl8pPr marL="4431297" indent="-295420" algn="l" defTabSz="1181679" rtl="0" eaLnBrk="1" latinLnBrk="0" hangingPunct="1">
        <a:lnSpc>
          <a:spcPct val="90000"/>
        </a:lnSpc>
        <a:spcBef>
          <a:spcPts val="646"/>
        </a:spcBef>
        <a:buFont typeface="Arial" panose="020B0604020202020204" pitchFamily="34" charset="0"/>
        <a:buChar char="•"/>
        <a:defRPr sz="2326" kern="1200">
          <a:solidFill>
            <a:schemeClr val="tx1"/>
          </a:solidFill>
          <a:latin typeface="+mn-lt"/>
          <a:ea typeface="+mn-ea"/>
          <a:cs typeface="+mn-cs"/>
        </a:defRPr>
      </a:lvl8pPr>
      <a:lvl9pPr marL="5022136" indent="-295420" algn="l" defTabSz="1181679" rtl="0" eaLnBrk="1" latinLnBrk="0" hangingPunct="1">
        <a:lnSpc>
          <a:spcPct val="90000"/>
        </a:lnSpc>
        <a:spcBef>
          <a:spcPts val="646"/>
        </a:spcBef>
        <a:buFont typeface="Arial" panose="020B0604020202020204" pitchFamily="34" charset="0"/>
        <a:buChar char="•"/>
        <a:defRPr sz="2326" kern="1200">
          <a:solidFill>
            <a:schemeClr val="tx1"/>
          </a:solidFill>
          <a:latin typeface="+mn-lt"/>
          <a:ea typeface="+mn-ea"/>
          <a:cs typeface="+mn-cs"/>
        </a:defRPr>
      </a:lvl9pPr>
    </p:bodyStyle>
    <p:otherStyle>
      <a:defPPr>
        <a:defRPr lang="nl-NL"/>
      </a:defPPr>
      <a:lvl1pPr marL="0" algn="l" defTabSz="1181679" rtl="0" eaLnBrk="1" latinLnBrk="0" hangingPunct="1">
        <a:defRPr sz="2326" kern="1200">
          <a:solidFill>
            <a:schemeClr val="tx1"/>
          </a:solidFill>
          <a:latin typeface="+mn-lt"/>
          <a:ea typeface="+mn-ea"/>
          <a:cs typeface="+mn-cs"/>
        </a:defRPr>
      </a:lvl1pPr>
      <a:lvl2pPr marL="590840" algn="l" defTabSz="1181679" rtl="0" eaLnBrk="1" latinLnBrk="0" hangingPunct="1">
        <a:defRPr sz="2326" kern="1200">
          <a:solidFill>
            <a:schemeClr val="tx1"/>
          </a:solidFill>
          <a:latin typeface="+mn-lt"/>
          <a:ea typeface="+mn-ea"/>
          <a:cs typeface="+mn-cs"/>
        </a:defRPr>
      </a:lvl2pPr>
      <a:lvl3pPr marL="1181679" algn="l" defTabSz="1181679" rtl="0" eaLnBrk="1" latinLnBrk="0" hangingPunct="1">
        <a:defRPr sz="2326" kern="1200">
          <a:solidFill>
            <a:schemeClr val="tx1"/>
          </a:solidFill>
          <a:latin typeface="+mn-lt"/>
          <a:ea typeface="+mn-ea"/>
          <a:cs typeface="+mn-cs"/>
        </a:defRPr>
      </a:lvl3pPr>
      <a:lvl4pPr marL="1772519" algn="l" defTabSz="1181679" rtl="0" eaLnBrk="1" latinLnBrk="0" hangingPunct="1">
        <a:defRPr sz="2326" kern="1200">
          <a:solidFill>
            <a:schemeClr val="tx1"/>
          </a:solidFill>
          <a:latin typeface="+mn-lt"/>
          <a:ea typeface="+mn-ea"/>
          <a:cs typeface="+mn-cs"/>
        </a:defRPr>
      </a:lvl4pPr>
      <a:lvl5pPr marL="2363358" algn="l" defTabSz="1181679" rtl="0" eaLnBrk="1" latinLnBrk="0" hangingPunct="1">
        <a:defRPr sz="2326" kern="1200">
          <a:solidFill>
            <a:schemeClr val="tx1"/>
          </a:solidFill>
          <a:latin typeface="+mn-lt"/>
          <a:ea typeface="+mn-ea"/>
          <a:cs typeface="+mn-cs"/>
        </a:defRPr>
      </a:lvl5pPr>
      <a:lvl6pPr marL="2954198" algn="l" defTabSz="1181679" rtl="0" eaLnBrk="1" latinLnBrk="0" hangingPunct="1">
        <a:defRPr sz="2326" kern="1200">
          <a:solidFill>
            <a:schemeClr val="tx1"/>
          </a:solidFill>
          <a:latin typeface="+mn-lt"/>
          <a:ea typeface="+mn-ea"/>
          <a:cs typeface="+mn-cs"/>
        </a:defRPr>
      </a:lvl6pPr>
      <a:lvl7pPr marL="3545037" algn="l" defTabSz="1181679" rtl="0" eaLnBrk="1" latinLnBrk="0" hangingPunct="1">
        <a:defRPr sz="2326" kern="1200">
          <a:solidFill>
            <a:schemeClr val="tx1"/>
          </a:solidFill>
          <a:latin typeface="+mn-lt"/>
          <a:ea typeface="+mn-ea"/>
          <a:cs typeface="+mn-cs"/>
        </a:defRPr>
      </a:lvl7pPr>
      <a:lvl8pPr marL="4135877" algn="l" defTabSz="1181679" rtl="0" eaLnBrk="1" latinLnBrk="0" hangingPunct="1">
        <a:defRPr sz="2326" kern="1200">
          <a:solidFill>
            <a:schemeClr val="tx1"/>
          </a:solidFill>
          <a:latin typeface="+mn-lt"/>
          <a:ea typeface="+mn-ea"/>
          <a:cs typeface="+mn-cs"/>
        </a:defRPr>
      </a:lvl8pPr>
      <a:lvl9pPr marL="4726716" algn="l" defTabSz="1181679" rtl="0" eaLnBrk="1" latinLnBrk="0" hangingPunct="1">
        <a:defRPr sz="2326"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47" userDrawn="1">
          <p15:clr>
            <a:srgbClr val="F26B43"/>
          </p15:clr>
        </p15:guide>
        <p15:guide id="2" pos="550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113.nl/voor-professionals/suicidepreventie-sector/suicidepreventie-het-onderwijs/protocol-stappenplan-en-beleid" TargetMode="External"/><Relationship Id="rId2" Type="http://schemas.openxmlformats.org/officeDocument/2006/relationships/hyperlink" Target="mailto:administratiejgz@vrk.nl" TargetMode="External"/><Relationship Id="rId1" Type="http://schemas.openxmlformats.org/officeDocument/2006/relationships/slideLayout" Target="../slideLayouts/slideLayout1.xml"/><Relationship Id="rId4" Type="http://schemas.openxmlformats.org/officeDocument/2006/relationships/hyperlink" Target="https://www.handelingsprotocol.n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jouwggd.nl/uncategorized/online-hulpmodules-en-testen-doe-het-zelf/" TargetMode="External"/><Relationship Id="rId2" Type="http://schemas.openxmlformats.org/officeDocument/2006/relationships/hyperlink" Target="https://assets.ncj.nl/docs/db86896a-0096-4d54-adf4-32ae7bfe6e63.pdf" TargetMode="External"/><Relationship Id="rId1" Type="http://schemas.openxmlformats.org/officeDocument/2006/relationships/slideLayout" Target="../slideLayouts/slideLayout1.xml"/><Relationship Id="rId6" Type="http://schemas.openxmlformats.org/officeDocument/2006/relationships/image" Target="cid:image001.jpg@01D682D8.1C90D950" TargetMode="Externa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hyperlink" Target="https://eur03.safelinks.protection.outlook.com/?url=https%3A%2F%2Fwww.rivm.nl%2Fhygienerichtlijnen&amp;data=05%7C01%7CAOudeLansink%40ggdkennemerland.nl%7C1080df5aceb843b48ba808db9d606e82%7C7c77d27d86bb4c4b8f571b5540c05d1a%7C0%7C0%7C638276809712346345%7CUnknown%7CTWFpbGZsb3d8eyJWIjoiMC4wLjAwMDAiLCJQIjoiV2luMzIiLCJBTiI6Ik1haWwiLCJXVCI6Mn0%3D%7C3000%7C%7C%7C&amp;sdata=eJmSnsaoye6s%2BxlTEYeK3AdbmzHglvs52IecVlkv5Ro%3D&amp;reserved=0" TargetMode="External"/><Relationship Id="rId13" Type="http://schemas.openxmlformats.org/officeDocument/2006/relationships/hyperlink" Target="https://www.ggdkennemerland.nl/jeugdgezondheidszorg/cursussen" TargetMode="External"/><Relationship Id="rId3" Type="http://schemas.openxmlformats.org/officeDocument/2006/relationships/hyperlink" Target="http://www.weekvandeliefde.nl/" TargetMode="External"/><Relationship Id="rId7" Type="http://schemas.openxmlformats.org/officeDocument/2006/relationships/hyperlink" Target="https://eur03.safelinks.protection.outlook.com/?url=https%3A%2F%2Fwww.ggdkennemerland.nl%2Fprofessionals%2Ftoezicht-en-hygiene&amp;data=05%7C01%7CAOudeLansink%40ggdkennemerland.nl%7C1080df5aceb843b48ba808db9d606e82%7C7c77d27d86bb4c4b8f571b5540c05d1a%7C0%7C0%7C638276809712346345%7CUnknown%7CTWFpbGZsb3d8eyJWIjoiMC4wLjAwMDAiLCJQIjoiV2luMzIiLCJBTiI6Ik1haWwiLCJXVCI6Mn0%3D%7C3000%7C%7C%7C&amp;sdata=OCTOuNzVglREBR2En2SngsSj97vRgBozO68XuOyPIWY%3D&amp;reserved=0" TargetMode="External"/><Relationship Id="rId12" Type="http://schemas.openxmlformats.org/officeDocument/2006/relationships/hyperlink" Target="mailto:Nchantrel@vrk.nl" TargetMode="External"/><Relationship Id="rId2" Type="http://schemas.openxmlformats.org/officeDocument/2006/relationships/hyperlink" Target="mailto:seksueelgezondopschool@vrk.nl" TargetMode="External"/><Relationship Id="rId1" Type="http://schemas.openxmlformats.org/officeDocument/2006/relationships/slideLayout" Target="../slideLayouts/slideLayout1.xml"/><Relationship Id="rId6" Type="http://schemas.openxmlformats.org/officeDocument/2006/relationships/hyperlink" Target="mailto:tipteam@vrk.nl" TargetMode="External"/><Relationship Id="rId11" Type="http://schemas.openxmlformats.org/officeDocument/2006/relationships/hyperlink" Target="https://www.gezondeschool.nl/voortgezet-onderwijs" TargetMode="External"/><Relationship Id="rId5" Type="http://schemas.openxmlformats.org/officeDocument/2006/relationships/hyperlink" Target="https://www.ggdkennemerland.nl/infectieziekten/werken-met-kinderen" TargetMode="External"/><Relationship Id="rId15" Type="http://schemas.openxmlformats.org/officeDocument/2006/relationships/hyperlink" Target="https://www.ggdkennemerland.nl/cursussen" TargetMode="External"/><Relationship Id="rId10" Type="http://schemas.openxmlformats.org/officeDocument/2006/relationships/hyperlink" Target="mailto:gmjeugd@ggdkennemerland.nl" TargetMode="External"/><Relationship Id="rId4" Type="http://schemas.openxmlformats.org/officeDocument/2006/relationships/hyperlink" Target="mailto:izb@vrk.nl" TargetMode="External"/><Relationship Id="rId9" Type="http://schemas.openxmlformats.org/officeDocument/2006/relationships/hyperlink" Target="https://monitorgezondheid.nl/gezondheidsmonitor-jeugd" TargetMode="External"/><Relationship Id="rId14" Type="http://schemas.openxmlformats.org/officeDocument/2006/relationships/hyperlink" Target="https://samenopgroeien.opleidingsportaal.n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jdelijke aanduiding voor tekst 20">
            <a:extLst>
              <a:ext uri="{FF2B5EF4-FFF2-40B4-BE49-F238E27FC236}">
                <a16:creationId xmlns:a16="http://schemas.microsoft.com/office/drawing/2014/main" id="{0278C779-8F9C-4C15-A5AF-1483108E4E5D}"/>
              </a:ext>
            </a:extLst>
          </p:cNvPr>
          <p:cNvSpPr>
            <a:spLocks noGrp="1"/>
          </p:cNvSpPr>
          <p:nvPr>
            <p:ph type="body" sz="quarter" idx="16"/>
          </p:nvPr>
        </p:nvSpPr>
        <p:spPr>
          <a:xfrm>
            <a:off x="480600" y="208800"/>
            <a:ext cx="8640000" cy="1080000"/>
          </a:xfrm>
        </p:spPr>
        <p:txBody>
          <a:bodyPr/>
          <a:lstStyle/>
          <a:p>
            <a:pPr algn="ctr"/>
            <a:r>
              <a:rPr lang="nl-NL" sz="2400" dirty="0" smtClean="0">
                <a:solidFill>
                  <a:schemeClr val="bg1"/>
                </a:solidFill>
              </a:rPr>
              <a:t>Voortgezet onderwijs </a:t>
            </a:r>
            <a:endParaRPr lang="nl-NL" sz="2400" dirty="0" smtClean="0">
              <a:solidFill>
                <a:schemeClr val="bg1"/>
              </a:solidFill>
            </a:endParaRPr>
          </a:p>
          <a:p>
            <a:pPr algn="ctr"/>
            <a:r>
              <a:rPr lang="nl-NL" sz="2800" dirty="0" smtClean="0"/>
              <a:t>Jeugdgezondheidszorg </a:t>
            </a:r>
            <a:r>
              <a:rPr lang="nl-NL" sz="2800" dirty="0" smtClean="0"/>
              <a:t>in de school 2023/2024</a:t>
            </a:r>
          </a:p>
          <a:p>
            <a:pPr algn="ctr"/>
            <a:r>
              <a:rPr lang="nl-NL" sz="3600" dirty="0" smtClean="0"/>
              <a:t> </a:t>
            </a:r>
            <a:endParaRPr lang="nl-NL" sz="3600" dirty="0"/>
          </a:p>
        </p:txBody>
      </p:sp>
      <p:sp>
        <p:nvSpPr>
          <p:cNvPr id="4" name="Tekstvak 3"/>
          <p:cNvSpPr txBox="1"/>
          <p:nvPr/>
        </p:nvSpPr>
        <p:spPr>
          <a:xfrm>
            <a:off x="624600" y="4600800"/>
            <a:ext cx="8496000" cy="5878532"/>
          </a:xfrm>
          <a:prstGeom prst="rect">
            <a:avLst/>
          </a:prstGeom>
          <a:noFill/>
        </p:spPr>
        <p:txBody>
          <a:bodyPr wrap="square" rtlCol="0">
            <a:spAutoFit/>
          </a:bodyPr>
          <a:lstStyle/>
          <a:p>
            <a:pPr marL="171450" indent="-171450">
              <a:buFont typeface="Arial" panose="020B0604020202020204" pitchFamily="34" charset="0"/>
              <a:buChar char="•"/>
            </a:pPr>
            <a:r>
              <a:rPr lang="nl-NL" sz="1200" b="1" u="sng" dirty="0" smtClean="0">
                <a:solidFill>
                  <a:schemeClr val="accent6"/>
                </a:solidFill>
                <a:latin typeface="Arial" panose="020B0604020202020204" pitchFamily="34" charset="0"/>
                <a:cs typeface="Arial" panose="020B0604020202020204" pitchFamily="34" charset="0"/>
              </a:rPr>
              <a:t>Klas 2</a:t>
            </a:r>
            <a:r>
              <a:rPr lang="nl-NL" sz="1200" b="1" dirty="0" smtClean="0">
                <a:solidFill>
                  <a:schemeClr val="accent6"/>
                </a:solidFill>
                <a:latin typeface="Arial" panose="020B0604020202020204" pitchFamily="34" charset="0"/>
                <a:cs typeface="Arial" panose="020B0604020202020204" pitchFamily="34" charset="0"/>
              </a:rPr>
              <a:t>:  </a:t>
            </a:r>
            <a:r>
              <a:rPr lang="nl-NL" sz="1200" dirty="0" smtClean="0">
                <a:latin typeface="Arial" panose="020B0604020202020204" pitchFamily="34" charset="0"/>
                <a:cs typeface="Arial" panose="020B0604020202020204" pitchFamily="34" charset="0"/>
              </a:rPr>
              <a:t>Leerlingen vullen digitale vragenlijst in tijdens mentor les en krijgen een gesprek met de jeugdverpleegkundige/</a:t>
            </a:r>
          </a:p>
          <a:p>
            <a:r>
              <a:rPr lang="nl-NL" sz="1200" dirty="0">
                <a:latin typeface="Arial" panose="020B0604020202020204" pitchFamily="34" charset="0"/>
                <a:cs typeface="Arial" panose="020B0604020202020204" pitchFamily="34" charset="0"/>
              </a:rPr>
              <a:t>                  jeugdarts. </a:t>
            </a:r>
            <a:endParaRPr lang="nl-NL" sz="1200" dirty="0" smtClean="0">
              <a:latin typeface="Arial" panose="020B0604020202020204" pitchFamily="34" charset="0"/>
              <a:cs typeface="Arial" panose="020B0604020202020204" pitchFamily="34" charset="0"/>
            </a:endParaRPr>
          </a:p>
          <a:p>
            <a:endParaRPr lang="nl-NL" sz="400" u="sng"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nl-NL" sz="1200" b="1" u="sng" dirty="0" smtClean="0">
                <a:solidFill>
                  <a:schemeClr val="accent6"/>
                </a:solidFill>
                <a:latin typeface="Arial" panose="020B0604020202020204" pitchFamily="34" charset="0"/>
                <a:cs typeface="Arial" panose="020B0604020202020204" pitchFamily="34" charset="0"/>
              </a:rPr>
              <a:t>Klas 4:  </a:t>
            </a:r>
            <a:r>
              <a:rPr lang="nl-NL" sz="1200" dirty="0">
                <a:latin typeface="Arial" panose="020B0604020202020204" pitchFamily="34" charset="0"/>
                <a:cs typeface="Arial" panose="020B0604020202020204" pitchFamily="34" charset="0"/>
              </a:rPr>
              <a:t>Leerlingen vullen digitale vragenlijst in tijdens mentor les en krijgen een gesprek met de jeugdverpleegkundige/</a:t>
            </a:r>
          </a:p>
          <a:p>
            <a:r>
              <a:rPr lang="nl-NL" sz="1200" dirty="0">
                <a:latin typeface="Arial" panose="020B0604020202020204" pitchFamily="34" charset="0"/>
                <a:cs typeface="Arial" panose="020B0604020202020204" pitchFamily="34" charset="0"/>
              </a:rPr>
              <a:t>                  jeugdarts. </a:t>
            </a:r>
            <a:endParaRPr lang="nl-NL" sz="1200" dirty="0" smtClean="0">
              <a:latin typeface="Arial" panose="020B0604020202020204" pitchFamily="34" charset="0"/>
              <a:cs typeface="Arial" panose="020B0604020202020204" pitchFamily="34" charset="0"/>
            </a:endParaRPr>
          </a:p>
          <a:p>
            <a:endParaRPr lang="nl-NL" sz="400" dirty="0">
              <a:solidFill>
                <a:schemeClr val="accent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nl-NL" sz="1200" b="1" u="sng" dirty="0" smtClean="0">
                <a:solidFill>
                  <a:schemeClr val="accent6"/>
                </a:solidFill>
                <a:latin typeface="Arial" panose="020B0604020202020204" pitchFamily="34" charset="0"/>
                <a:cs typeface="Arial" panose="020B0604020202020204" pitchFamily="34" charset="0"/>
              </a:rPr>
              <a:t>Preventief </a:t>
            </a:r>
            <a:r>
              <a:rPr lang="nl-NL" sz="1200" b="1" u="sng" dirty="0">
                <a:solidFill>
                  <a:schemeClr val="accent6"/>
                </a:solidFill>
                <a:latin typeface="Arial" panose="020B0604020202020204" pitchFamily="34" charset="0"/>
                <a:cs typeface="Arial" panose="020B0604020202020204" pitchFamily="34" charset="0"/>
              </a:rPr>
              <a:t>gezondheidsonderzoek </a:t>
            </a:r>
            <a:r>
              <a:rPr lang="nl-NL" sz="1200" b="1" u="sng" dirty="0" smtClean="0">
                <a:solidFill>
                  <a:schemeClr val="accent6"/>
                </a:solidFill>
                <a:latin typeface="Arial" panose="020B0604020202020204" pitchFamily="34" charset="0"/>
                <a:cs typeface="Arial" panose="020B0604020202020204" pitchFamily="34" charset="0"/>
              </a:rPr>
              <a:t>nieuwkomers</a:t>
            </a:r>
          </a:p>
          <a:p>
            <a:endParaRPr lang="nl-NL" sz="400" b="1" u="sng" dirty="0" smtClean="0">
              <a:solidFill>
                <a:schemeClr val="accent6"/>
              </a:solidFill>
              <a:latin typeface="Arial" panose="020B0604020202020204" pitchFamily="34" charset="0"/>
              <a:cs typeface="Arial" panose="020B0604020202020204" pitchFamily="34" charset="0"/>
            </a:endParaRPr>
          </a:p>
          <a:p>
            <a:pPr>
              <a:lnSpc>
                <a:spcPct val="150000"/>
              </a:lnSpc>
            </a:pPr>
            <a:endParaRPr lang="nl-NL" sz="400" b="1" u="sng" dirty="0">
              <a:solidFill>
                <a:schemeClr val="accent6"/>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nl-NL" sz="1200" b="1" u="sng" dirty="0" smtClean="0">
                <a:solidFill>
                  <a:schemeClr val="accent6"/>
                </a:solidFill>
                <a:latin typeface="Arial" panose="020B0604020202020204" pitchFamily="34" charset="0"/>
                <a:cs typeface="Arial" panose="020B0604020202020204" pitchFamily="34" charset="0"/>
              </a:rPr>
              <a:t>Contactmomenten op indicatie: </a:t>
            </a:r>
            <a:r>
              <a:rPr lang="nl-NL" sz="1200" dirty="0" smtClean="0">
                <a:latin typeface="Arial" panose="020B0604020202020204" pitchFamily="34" charset="0"/>
                <a:cs typeface="Arial" panose="020B0604020202020204" pitchFamily="34" charset="0"/>
              </a:rPr>
              <a:t>Aanmelden kan altijd door school, op verzoek ouders/ leerling </a:t>
            </a:r>
            <a:r>
              <a:rPr lang="nl-NL" sz="1200" dirty="0">
                <a:latin typeface="Arial" panose="020B0604020202020204" pitchFamily="34" charset="0"/>
                <a:cs typeface="Arial" panose="020B0604020202020204" pitchFamily="34" charset="0"/>
              </a:rPr>
              <a:t>of </a:t>
            </a:r>
            <a:r>
              <a:rPr lang="nl-NL" sz="1200" dirty="0" smtClean="0">
                <a:latin typeface="Arial" panose="020B0604020202020204" pitchFamily="34" charset="0"/>
                <a:cs typeface="Arial" panose="020B0604020202020204" pitchFamily="34" charset="0"/>
              </a:rPr>
              <a:t>samenwerkings-</a:t>
            </a:r>
          </a:p>
          <a:p>
            <a:r>
              <a:rPr lang="nl-NL" sz="1200" dirty="0" smtClean="0">
                <a:latin typeface="Arial" panose="020B0604020202020204" pitchFamily="34" charset="0"/>
                <a:cs typeface="Arial" panose="020B0604020202020204" pitchFamily="34" charset="0"/>
              </a:rPr>
              <a:t>    partners </a:t>
            </a:r>
            <a:r>
              <a:rPr lang="nl-NL" sz="1200" dirty="0">
                <a:latin typeface="Arial" panose="020B0604020202020204" pitchFamily="34" charset="0"/>
                <a:cs typeface="Arial" panose="020B0604020202020204" pitchFamily="34" charset="0"/>
              </a:rPr>
              <a:t>zoals schoolmaatschappelijk werk, leerplicht etc. </a:t>
            </a:r>
            <a:r>
              <a:rPr lang="nl-NL" sz="1200" dirty="0" smtClean="0">
                <a:latin typeface="Arial" panose="020B0604020202020204" pitchFamily="34" charset="0"/>
                <a:cs typeface="Arial" panose="020B0604020202020204" pitchFamily="34" charset="0"/>
              </a:rPr>
              <a:t>Natuurlijk moeten ouders hiervan op de hoogte zijn. </a:t>
            </a:r>
            <a:endParaRPr lang="nl-NL" sz="1200" dirty="0">
              <a:latin typeface="Arial" panose="020B0604020202020204" pitchFamily="34" charset="0"/>
              <a:cs typeface="Arial" panose="020B0604020202020204" pitchFamily="34" charset="0"/>
            </a:endParaRPr>
          </a:p>
          <a:p>
            <a:endParaRPr lang="nl-NL" sz="800" dirty="0" smtClean="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nl-NL" sz="1200" b="1" u="sng" dirty="0" smtClean="0">
                <a:solidFill>
                  <a:schemeClr val="accent6"/>
                </a:solidFill>
                <a:latin typeface="Arial" panose="020B0604020202020204" pitchFamily="34" charset="0"/>
                <a:cs typeface="Arial" panose="020B0604020202020204" pitchFamily="34" charset="0"/>
              </a:rPr>
              <a:t>GGD flits:</a:t>
            </a:r>
            <a:r>
              <a:rPr lang="nl-NL" sz="1200" b="1" dirty="0" smtClean="0">
                <a:solidFill>
                  <a:schemeClr val="accent6"/>
                </a:solidFill>
                <a:latin typeface="Arial" panose="020B0604020202020204" pitchFamily="34" charset="0"/>
                <a:cs typeface="Arial" panose="020B0604020202020204" pitchFamily="34" charset="0"/>
              </a:rPr>
              <a:t> Nieuw </a:t>
            </a:r>
            <a:r>
              <a:rPr lang="nl-NL" sz="1200" dirty="0" smtClean="0">
                <a:solidFill>
                  <a:schemeClr val="tx2"/>
                </a:solidFill>
                <a:latin typeface="Arial" panose="020B0604020202020204" pitchFamily="34" charset="0"/>
                <a:cs typeface="Arial" panose="020B0604020202020204" pitchFamily="34" charset="0"/>
              </a:rPr>
              <a:t>Elke 2 maanden kleine berichtjes </a:t>
            </a:r>
            <a:r>
              <a:rPr lang="nl-NL" sz="1200" dirty="0" smtClean="0">
                <a:latin typeface="Arial" panose="020B0604020202020204" pitchFamily="34" charset="0"/>
                <a:cs typeface="Arial" panose="020B0604020202020204" pitchFamily="34" charset="0"/>
              </a:rPr>
              <a:t>over een gezondheid/opvoed onderwerpen om op te nemen in de schoolinformatie voor ouders en of jongeren. Ontvangt school deze nog niet, aanmelden kan via </a:t>
            </a:r>
            <a:r>
              <a:rPr lang="nl-NL" sz="1200" u="sng" dirty="0" smtClean="0">
                <a:latin typeface="Arial" panose="020B0604020202020204" pitchFamily="34" charset="0"/>
                <a:cs typeface="Arial" panose="020B0604020202020204" pitchFamily="34" charset="0"/>
                <a:hlinkClick r:id="rId2"/>
              </a:rPr>
              <a:t>administratiejgz@vrk.nl</a:t>
            </a:r>
            <a:r>
              <a:rPr lang="nl-NL" sz="1200" u="sng" dirty="0" smtClean="0">
                <a:latin typeface="Arial" panose="020B0604020202020204" pitchFamily="34" charset="0"/>
                <a:cs typeface="Arial" panose="020B0604020202020204" pitchFamily="34" charset="0"/>
              </a:rPr>
              <a:t> </a:t>
            </a:r>
          </a:p>
          <a:p>
            <a:pPr lvl="0"/>
            <a:endParaRPr lang="nl-NL" sz="1200" dirty="0" smtClean="0">
              <a:latin typeface="Arial" panose="020B0604020202020204" pitchFamily="34" charset="0"/>
              <a:cs typeface="Arial" panose="020B0604020202020204" pitchFamily="34" charset="0"/>
            </a:endParaRPr>
          </a:p>
          <a:p>
            <a:pPr lvl="0"/>
            <a:endParaRPr lang="nl-NL" sz="1200" dirty="0" smtClean="0">
              <a:latin typeface="Arial" panose="020B0604020202020204" pitchFamily="34" charset="0"/>
              <a:cs typeface="Arial" panose="020B0604020202020204" pitchFamily="34" charset="0"/>
            </a:endParaRPr>
          </a:p>
          <a:p>
            <a:r>
              <a:rPr lang="nl-NL" sz="1400" b="1" dirty="0" smtClean="0">
                <a:latin typeface="Arial" panose="020B0604020202020204" pitchFamily="34" charset="0"/>
                <a:cs typeface="Arial" panose="020B0604020202020204" pitchFamily="34" charset="0"/>
              </a:rPr>
              <a:t>JGZ-team </a:t>
            </a:r>
            <a:r>
              <a:rPr lang="nl-NL" sz="1400" b="1" dirty="0">
                <a:latin typeface="Arial" panose="020B0604020202020204" pitchFamily="34" charset="0"/>
                <a:cs typeface="Arial" panose="020B0604020202020204" pitchFamily="34" charset="0"/>
              </a:rPr>
              <a:t>van school kan begeleiden/ ondersteunen </a:t>
            </a:r>
            <a:r>
              <a:rPr lang="nl-NL" sz="1400" b="1" dirty="0" smtClean="0">
                <a:latin typeface="Arial" panose="020B0604020202020204" pitchFamily="34" charset="0"/>
                <a:cs typeface="Arial" panose="020B0604020202020204" pitchFamily="34" charset="0"/>
              </a:rPr>
              <a:t>bij</a:t>
            </a:r>
            <a:r>
              <a:rPr lang="nl-NL" sz="1400" b="1" dirty="0">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Leerlingen met psycho/sociale-, emotionele-, gedragsmatige- en gezondheidsproblematiek</a:t>
            </a:r>
            <a:r>
              <a:rPr lang="nl-NL" sz="1200" dirty="0">
                <a:latin typeface="Arial" panose="020B0604020202020204" pitchFamily="34" charset="0"/>
                <a:cs typeface="Arial" panose="020B0604020202020204" pitchFamily="34" charset="0"/>
              </a:rPr>
              <a:t>. Denk daarbij ook aan echtscheiding en overlijden binnen een gezin. </a:t>
            </a:r>
            <a:r>
              <a:rPr lang="nl-NL" sz="1200" b="1" dirty="0" smtClean="0">
                <a:latin typeface="Arial" panose="020B0604020202020204" pitchFamily="34" charset="0"/>
                <a:cs typeface="Arial" panose="020B0604020202020204" pitchFamily="34" charset="0"/>
              </a:rPr>
              <a:t>*</a:t>
            </a:r>
            <a:r>
              <a:rPr lang="nl-NL" sz="1200" b="1" dirty="0">
                <a:latin typeface="Arial" panose="020B0604020202020204" pitchFamily="34" charset="0"/>
                <a:cs typeface="Arial" panose="020B0604020202020204" pitchFamily="34" charset="0"/>
              </a:rPr>
              <a:t>Breng ons </a:t>
            </a:r>
            <a:r>
              <a:rPr lang="nl-NL" sz="1200" b="1" dirty="0" err="1">
                <a:latin typeface="Arial" panose="020B0604020202020204" pitchFamily="34" charset="0"/>
                <a:cs typeface="Arial" panose="020B0604020202020204" pitchFamily="34" charset="0"/>
              </a:rPr>
              <a:t>ajb</a:t>
            </a:r>
            <a:r>
              <a:rPr lang="nl-NL" sz="1200" b="1" dirty="0">
                <a:latin typeface="Arial" panose="020B0604020202020204" pitchFamily="34" charset="0"/>
                <a:cs typeface="Arial" panose="020B0604020202020204" pitchFamily="34" charset="0"/>
              </a:rPr>
              <a:t> op de hoogte als er een ouder van een kind overlijdt</a:t>
            </a:r>
            <a:r>
              <a:rPr lang="nl-NL" sz="1200" b="1" dirty="0" smtClean="0">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Opvoedondersteuning </a:t>
            </a:r>
            <a:r>
              <a:rPr lang="nl-NL" sz="1200" dirty="0">
                <a:latin typeface="Arial" panose="020B0604020202020204" pitchFamily="34" charset="0"/>
                <a:cs typeface="Arial" panose="020B0604020202020204" pitchFamily="34" charset="0"/>
              </a:rPr>
              <a:t>voor ouders </a:t>
            </a:r>
            <a:r>
              <a:rPr lang="nl-NL" sz="1200" dirty="0" smtClean="0">
                <a:latin typeface="Arial" panose="020B0604020202020204" pitchFamily="34" charset="0"/>
                <a:cs typeface="Arial" panose="020B0604020202020204" pitchFamily="34" charset="0"/>
              </a:rPr>
              <a:t>bv, bij scheiding</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Leerlingen </a:t>
            </a:r>
            <a:r>
              <a:rPr lang="nl-NL" sz="1200" dirty="0">
                <a:latin typeface="Arial" panose="020B0604020202020204" pitchFamily="34" charset="0"/>
                <a:cs typeface="Arial" panose="020B0604020202020204" pitchFamily="34" charset="0"/>
              </a:rPr>
              <a:t>met leerproblemen, uitsluiten gehoor of </a:t>
            </a:r>
            <a:r>
              <a:rPr lang="nl-NL" sz="1200" dirty="0" smtClean="0">
                <a:latin typeface="Arial" panose="020B0604020202020204" pitchFamily="34" charset="0"/>
                <a:cs typeface="Arial" panose="020B0604020202020204" pitchFamily="34" charset="0"/>
              </a:rPr>
              <a:t>visus (gezichtsscherpte) problemen</a:t>
            </a:r>
          </a:p>
          <a:p>
            <a:pPr marL="171450" indent="-171450">
              <a:buFont typeface="Arial" panose="020B0604020202020204" pitchFamily="34" charset="0"/>
              <a:buChar char="•"/>
            </a:pPr>
            <a:r>
              <a:rPr lang="nl-NL" sz="1200" dirty="0">
                <a:latin typeface="Arial" panose="020B0604020202020204" pitchFamily="34" charset="0"/>
                <a:cs typeface="Arial" panose="020B0604020202020204" pitchFamily="34" charset="0"/>
              </a:rPr>
              <a:t>Signalen van </a:t>
            </a:r>
            <a:r>
              <a:rPr lang="nl-NL" sz="1200" dirty="0" smtClean="0">
                <a:latin typeface="Arial" panose="020B0604020202020204" pitchFamily="34" charset="0"/>
                <a:cs typeface="Arial" panose="020B0604020202020204" pitchFamily="34" charset="0"/>
              </a:rPr>
              <a:t>depressie, suïcidegedachten  </a:t>
            </a:r>
            <a:r>
              <a:rPr lang="nl-NL" sz="1200" dirty="0">
                <a:hlinkClick r:id="rId3"/>
              </a:rPr>
              <a:t>113/preventie/Handreiking </a:t>
            </a:r>
            <a:r>
              <a:rPr lang="nl-NL" sz="1200" dirty="0" smtClean="0">
                <a:hlinkClick r:id="rId3"/>
              </a:rPr>
              <a:t>113-onderwijs</a:t>
            </a:r>
            <a:endParaRPr lang="nl-NL" sz="12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Schoolziekte verzuim </a:t>
            </a:r>
            <a:r>
              <a:rPr lang="nl-NL" sz="1200" dirty="0">
                <a:latin typeface="Arial" panose="020B0604020202020204" pitchFamily="34" charset="0"/>
                <a:cs typeface="Arial" panose="020B0604020202020204" pitchFamily="34" charset="0"/>
              </a:rPr>
              <a:t>en begeleiding  </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Adviseren </a:t>
            </a:r>
            <a:r>
              <a:rPr lang="nl-NL" sz="1200" dirty="0">
                <a:latin typeface="Arial" panose="020B0604020202020204" pitchFamily="34" charset="0"/>
                <a:cs typeface="Arial" panose="020B0604020202020204" pitchFamily="34" charset="0"/>
              </a:rPr>
              <a:t>over sociale kaart aanbod in de buurt en of cursusaanbod door </a:t>
            </a:r>
            <a:r>
              <a:rPr lang="nl-NL" sz="1200" dirty="0" smtClean="0">
                <a:latin typeface="Arial" panose="020B0604020202020204" pitchFamily="34" charset="0"/>
                <a:cs typeface="Arial" panose="020B0604020202020204" pitchFamily="34" charset="0"/>
              </a:rPr>
              <a:t>GGD</a:t>
            </a:r>
          </a:p>
          <a:p>
            <a:pPr marL="171450" indent="-171450">
              <a:buFont typeface="Arial" panose="020B0604020202020204" pitchFamily="34" charset="0"/>
              <a:buChar char="•"/>
            </a:pPr>
            <a:r>
              <a:rPr lang="nl-NL" sz="1200" dirty="0">
                <a:latin typeface="Arial" panose="020B0604020202020204" pitchFamily="34" charset="0"/>
                <a:cs typeface="Arial" panose="020B0604020202020204" pitchFamily="34" charset="0"/>
              </a:rPr>
              <a:t>Vermoedens van Kindermishandeling </a:t>
            </a:r>
            <a:r>
              <a:rPr lang="nl-NL" sz="1200" dirty="0" smtClean="0">
                <a:latin typeface="Arial" panose="020B0604020202020204" pitchFamily="34" charset="0"/>
                <a:cs typeface="Arial" panose="020B0604020202020204" pitchFamily="34" charset="0"/>
                <a:hlinkClick r:id="rId4"/>
              </a:rPr>
              <a:t>www.handelingsprotocol.nl </a:t>
            </a:r>
            <a:endParaRPr lang="nl-NL" sz="12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Signalen van VGV </a:t>
            </a:r>
            <a:r>
              <a:rPr lang="nl-NL" sz="1200" dirty="0">
                <a:latin typeface="Arial" panose="020B0604020202020204" pitchFamily="34" charset="0"/>
                <a:cs typeface="Arial" panose="020B0604020202020204" pitchFamily="34" charset="0"/>
              </a:rPr>
              <a:t>(vrouwelijke genitale verminking)</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Incidenten/ calamiteiten op en rond de school zoals bv. zedenzaken, seksueel overschrijdend gedrag, ernstig conflict tussen leerlingen en of ouders.  </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Hoe een gesprek met ouders aan te gaan bij zorgen </a:t>
            </a:r>
            <a:endParaRPr lang="nl-NL" sz="1200" dirty="0">
              <a:latin typeface="Arial" panose="020B0604020202020204" pitchFamily="34" charset="0"/>
              <a:cs typeface="Arial" panose="020B0604020202020204" pitchFamily="34" charset="0"/>
            </a:endParaRPr>
          </a:p>
          <a:p>
            <a:endParaRPr lang="nl-NL" sz="1200" dirty="0" smtClean="0">
              <a:latin typeface="Arial" panose="020B0604020202020204" pitchFamily="34" charset="0"/>
              <a:cs typeface="Arial" panose="020B0604020202020204" pitchFamily="34" charset="0"/>
            </a:endParaRPr>
          </a:p>
          <a:p>
            <a:r>
              <a:rPr lang="nl-NL" sz="1200" dirty="0" smtClean="0">
                <a:latin typeface="Arial" panose="020B0604020202020204" pitchFamily="34" charset="0"/>
                <a:cs typeface="Arial" panose="020B0604020202020204" pitchFamily="34" charset="0"/>
              </a:rPr>
              <a:t>Bij zorgen van school over een leerling kan school met ouders bespreken dat JGZ ouders en/of een leerling uitnodigt. </a:t>
            </a:r>
          </a:p>
          <a:p>
            <a:r>
              <a:rPr lang="nl-NL" sz="1200" dirty="0" smtClean="0">
                <a:latin typeface="Arial" panose="020B0604020202020204" pitchFamily="34" charset="0"/>
                <a:cs typeface="Arial" panose="020B0604020202020204" pitchFamily="34" charset="0"/>
              </a:rPr>
              <a:t>Van belang is dat ouders/ leerling op de hoogte zijn welke informatie gedeeld gaat worden met JGZ en daar akkoord voor geven. </a:t>
            </a:r>
            <a:r>
              <a:rPr lang="nl-NL" sz="1200" dirty="0" err="1" smtClean="0">
                <a:latin typeface="Arial" panose="020B0604020202020204" pitchFamily="34" charset="0"/>
                <a:cs typeface="Arial" panose="020B0604020202020204" pitchFamily="34" charset="0"/>
              </a:rPr>
              <a:t>Evt</a:t>
            </a:r>
            <a:r>
              <a:rPr lang="nl-NL" sz="1200" dirty="0" smtClean="0">
                <a:latin typeface="Arial" panose="020B0604020202020204" pitchFamily="34" charset="0"/>
                <a:cs typeface="Arial" panose="020B0604020202020204" pitchFamily="34" charset="0"/>
              </a:rPr>
              <a:t> kunnen ouders een aanmeldingsbericht ondertekenen voor gezien. </a:t>
            </a:r>
            <a:endParaRPr lang="nl-NL" sz="1200" dirty="0" smtClean="0"/>
          </a:p>
          <a:p>
            <a:endParaRPr lang="nl-NL" sz="1200" dirty="0"/>
          </a:p>
        </p:txBody>
      </p:sp>
      <p:sp>
        <p:nvSpPr>
          <p:cNvPr id="5" name="Afgeronde rechthoek 4"/>
          <p:cNvSpPr/>
          <p:nvPr/>
        </p:nvSpPr>
        <p:spPr>
          <a:xfrm>
            <a:off x="552600" y="1576800"/>
            <a:ext cx="8568000" cy="2304000"/>
          </a:xfrm>
          <a:prstGeom prst="roundRect">
            <a:avLst>
              <a:gd name="adj" fmla="val 14971"/>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lang="nl-NL" sz="1200" dirty="0">
                <a:solidFill>
                  <a:schemeClr val="tx1"/>
                </a:solidFill>
                <a:latin typeface="+mj-lt"/>
                <a:cs typeface="Arial" panose="020B0604020202020204" pitchFamily="34" charset="0"/>
              </a:rPr>
              <a:t>Alle </a:t>
            </a:r>
            <a:r>
              <a:rPr lang="nl-NL" sz="1200" dirty="0" smtClean="0">
                <a:solidFill>
                  <a:schemeClr val="tx1"/>
                </a:solidFill>
                <a:latin typeface="+mj-lt"/>
                <a:cs typeface="Arial" panose="020B0604020202020204" pitchFamily="34" charset="0"/>
              </a:rPr>
              <a:t>jongeren verdienen </a:t>
            </a:r>
            <a:r>
              <a:rPr lang="nl-NL" sz="1200" dirty="0">
                <a:solidFill>
                  <a:schemeClr val="tx1"/>
                </a:solidFill>
                <a:latin typeface="+mj-lt"/>
                <a:cs typeface="Arial" panose="020B0604020202020204" pitchFamily="34" charset="0"/>
              </a:rPr>
              <a:t>een zo passend mogelijke plek in het onderwijs. Een gezonde, veilige en stimulerende omgeving, waarin leerlingen opgroeien draagt bij aan het optimaal kunnen ontwikkelen van talenten. </a:t>
            </a:r>
          </a:p>
          <a:p>
            <a:pPr marL="171450" indent="-171450">
              <a:lnSpc>
                <a:spcPct val="100000"/>
              </a:lnSpc>
              <a:buFont typeface="Arial" panose="020B0604020202020204" pitchFamily="34" charset="0"/>
              <a:buChar char="•"/>
            </a:pPr>
            <a:r>
              <a:rPr lang="nl-NL" sz="1200" dirty="0">
                <a:solidFill>
                  <a:schemeClr val="tx1"/>
                </a:solidFill>
                <a:latin typeface="+mj-lt"/>
                <a:cs typeface="Arial" panose="020B0604020202020204" pitchFamily="34" charset="0"/>
              </a:rPr>
              <a:t>De jeugdgezondheidszorg (JGZ) is dé expert op het gebied van gezondheid en gezonde groei en ontwikkeling van kinderen. Veel kinderen en ouders maken gebruik van de JGZ. Hierdoor heeft de JGZ gegevens over het lichamelijk, sociaal en emotioneel functioneren van het kind en zijn omgeving. </a:t>
            </a:r>
            <a:endParaRPr lang="nl-NL" sz="1200" dirty="0" smtClean="0">
              <a:solidFill>
                <a:schemeClr val="tx1"/>
              </a:solidFill>
              <a:latin typeface="+mj-lt"/>
              <a:cs typeface="Arial" panose="020B0604020202020204" pitchFamily="34" charset="0"/>
            </a:endParaRPr>
          </a:p>
          <a:p>
            <a:pPr marL="171450" indent="-171450">
              <a:lnSpc>
                <a:spcPct val="100000"/>
              </a:lnSpc>
              <a:buFont typeface="Arial" panose="020B0604020202020204" pitchFamily="34" charset="0"/>
              <a:buChar char="•"/>
            </a:pPr>
            <a:r>
              <a:rPr lang="nl-NL" sz="1200" dirty="0" smtClean="0">
                <a:solidFill>
                  <a:schemeClr val="tx1"/>
                </a:solidFill>
                <a:latin typeface="+mj-lt"/>
                <a:cs typeface="Arial" panose="020B0604020202020204" pitchFamily="34" charset="0"/>
              </a:rPr>
              <a:t>Door </a:t>
            </a:r>
            <a:r>
              <a:rPr lang="nl-NL" sz="1200" dirty="0">
                <a:solidFill>
                  <a:schemeClr val="tx1"/>
                </a:solidFill>
                <a:latin typeface="+mj-lt"/>
                <a:cs typeface="Arial" panose="020B0604020202020204" pitchFamily="34" charset="0"/>
              </a:rPr>
              <a:t>samen met kinderen en ouders relevante informatie ten aanzien van het functioneren van het kind te delen met school heeft de JGZ toegevoegde waarde voor het onderwijs. School kan zo beter inspelen op de unieke kwaliteiten en omstandigheden van het kind en dat wat nodig is om optimaal mee te doen.</a:t>
            </a:r>
          </a:p>
          <a:p>
            <a:pPr>
              <a:lnSpc>
                <a:spcPct val="100000"/>
              </a:lnSpc>
            </a:pPr>
            <a:endParaRPr lang="nl-NL" sz="1200" dirty="0">
              <a:solidFill>
                <a:schemeClr val="tx1"/>
              </a:solidFill>
              <a:latin typeface="+mj-lt"/>
              <a:cs typeface="Arial" panose="020B0604020202020204" pitchFamily="34" charset="0"/>
            </a:endParaRPr>
          </a:p>
          <a:p>
            <a:pPr>
              <a:lnSpc>
                <a:spcPct val="100000"/>
              </a:lnSpc>
            </a:pPr>
            <a:r>
              <a:rPr lang="nl-NL" sz="1200" dirty="0">
                <a:solidFill>
                  <a:schemeClr val="tx1"/>
                </a:solidFill>
                <a:latin typeface="+mj-lt"/>
                <a:cs typeface="Arial" panose="020B0604020202020204" pitchFamily="34" charset="0"/>
              </a:rPr>
              <a:t>Het </a:t>
            </a:r>
            <a:r>
              <a:rPr lang="nl-NL" sz="1200" dirty="0" smtClean="0">
                <a:solidFill>
                  <a:schemeClr val="tx1"/>
                </a:solidFill>
                <a:latin typeface="+mj-lt"/>
                <a:cs typeface="Arial" panose="020B0604020202020204" pitchFamily="34" charset="0"/>
              </a:rPr>
              <a:t>JGZ- team </a:t>
            </a:r>
            <a:r>
              <a:rPr lang="nl-NL" sz="1200" dirty="0">
                <a:solidFill>
                  <a:schemeClr val="tx1"/>
                </a:solidFill>
                <a:latin typeface="+mj-lt"/>
                <a:cs typeface="Arial" panose="020B0604020202020204" pitchFamily="34" charset="0"/>
              </a:rPr>
              <a:t>bestaande uit een jeugdarts, jeugdverpleegkundig en een doktersassistent staat klaar voor ouders, </a:t>
            </a:r>
            <a:r>
              <a:rPr lang="nl-NL" sz="1200" dirty="0" smtClean="0">
                <a:solidFill>
                  <a:schemeClr val="tx1"/>
                </a:solidFill>
                <a:latin typeface="+mj-lt"/>
                <a:cs typeface="Arial" panose="020B0604020202020204" pitchFamily="34" charset="0"/>
              </a:rPr>
              <a:t>leerlingen, </a:t>
            </a:r>
            <a:r>
              <a:rPr lang="nl-NL" sz="1200" dirty="0">
                <a:solidFill>
                  <a:schemeClr val="tx1"/>
                </a:solidFill>
                <a:latin typeface="+mj-lt"/>
                <a:cs typeface="Arial" panose="020B0604020202020204" pitchFamily="34" charset="0"/>
              </a:rPr>
              <a:t>school en ander samenwerkingspartners. </a:t>
            </a:r>
          </a:p>
        </p:txBody>
      </p:sp>
      <p:sp>
        <p:nvSpPr>
          <p:cNvPr id="2" name="Rechthoek 1"/>
          <p:cNvSpPr/>
          <p:nvPr/>
        </p:nvSpPr>
        <p:spPr>
          <a:xfrm>
            <a:off x="624600" y="4096800"/>
            <a:ext cx="8496000" cy="369332"/>
          </a:xfrm>
          <a:prstGeom prst="rect">
            <a:avLst/>
          </a:prstGeom>
        </p:spPr>
        <p:txBody>
          <a:bodyPr wrap="square">
            <a:spAutoFit/>
          </a:bodyPr>
          <a:lstStyle/>
          <a:p>
            <a:r>
              <a:rPr lang="nl-NL" sz="1800" b="1" dirty="0"/>
              <a:t>Aanbod JGZ / </a:t>
            </a:r>
            <a:r>
              <a:rPr lang="nl-NL" sz="1800" b="1" dirty="0" smtClean="0"/>
              <a:t>GGD</a:t>
            </a:r>
            <a:endParaRPr lang="nl-NL" sz="1800" b="1" dirty="0"/>
          </a:p>
        </p:txBody>
      </p:sp>
    </p:spTree>
    <p:extLst>
      <p:ext uri="{BB962C8B-B14F-4D97-AF65-F5344CB8AC3E}">
        <p14:creationId xmlns:p14="http://schemas.microsoft.com/office/powerpoint/2010/main" val="3682143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jdelijke aanduiding voor tekst 20">
            <a:extLst>
              <a:ext uri="{FF2B5EF4-FFF2-40B4-BE49-F238E27FC236}">
                <a16:creationId xmlns:a16="http://schemas.microsoft.com/office/drawing/2014/main" id="{0278C779-8F9C-4C15-A5AF-1483108E4E5D}"/>
              </a:ext>
            </a:extLst>
          </p:cNvPr>
          <p:cNvSpPr>
            <a:spLocks noGrp="1"/>
          </p:cNvSpPr>
          <p:nvPr>
            <p:ph type="body" sz="quarter" idx="16"/>
          </p:nvPr>
        </p:nvSpPr>
        <p:spPr>
          <a:xfrm>
            <a:off x="480600" y="208800"/>
            <a:ext cx="8640000" cy="1080000"/>
          </a:xfrm>
        </p:spPr>
        <p:txBody>
          <a:bodyPr/>
          <a:lstStyle/>
          <a:p>
            <a:pPr algn="ctr"/>
            <a:r>
              <a:rPr lang="nl-NL" sz="3200" dirty="0" smtClean="0">
                <a:solidFill>
                  <a:schemeClr val="bg1"/>
                </a:solidFill>
              </a:rPr>
              <a:t>Voortgezet onderwijs </a:t>
            </a:r>
            <a:r>
              <a:rPr lang="nl-NL" sz="1000" dirty="0">
                <a:solidFill>
                  <a:schemeClr val="bg1"/>
                </a:solidFill>
              </a:rPr>
              <a:t>Regio Noord Midden </a:t>
            </a:r>
            <a:endParaRPr lang="nl-NL" sz="1000" dirty="0" smtClean="0">
              <a:solidFill>
                <a:schemeClr val="bg1"/>
              </a:solidFill>
            </a:endParaRPr>
          </a:p>
          <a:p>
            <a:pPr algn="ctr"/>
            <a:r>
              <a:rPr lang="nl-NL" sz="2800" dirty="0" smtClean="0"/>
              <a:t>Jeugdgezondheidszorg in de school 2023/2024</a:t>
            </a:r>
          </a:p>
          <a:p>
            <a:pPr algn="ctr"/>
            <a:r>
              <a:rPr lang="nl-NL" sz="3600" dirty="0" smtClean="0"/>
              <a:t> </a:t>
            </a:r>
            <a:endParaRPr lang="nl-NL" sz="3600" dirty="0"/>
          </a:p>
        </p:txBody>
      </p:sp>
      <p:sp>
        <p:nvSpPr>
          <p:cNvPr id="5" name="Tekstvak 4"/>
          <p:cNvSpPr txBox="1"/>
          <p:nvPr/>
        </p:nvSpPr>
        <p:spPr>
          <a:xfrm>
            <a:off x="552600" y="1720800"/>
            <a:ext cx="8568000" cy="7894469"/>
          </a:xfrm>
          <a:prstGeom prst="rect">
            <a:avLst/>
          </a:prstGeom>
          <a:noFill/>
        </p:spPr>
        <p:txBody>
          <a:bodyPr wrap="square" rtlCol="0">
            <a:spAutoFit/>
          </a:bodyPr>
          <a:lstStyle/>
          <a:p>
            <a:pPr>
              <a:lnSpc>
                <a:spcPct val="150000"/>
              </a:lnSpc>
            </a:pPr>
            <a:r>
              <a:rPr lang="nl-NL" sz="1800" b="1" dirty="0" smtClean="0"/>
              <a:t>JGZ team </a:t>
            </a:r>
          </a:p>
          <a:p>
            <a:pPr marL="171450" indent="-171450">
              <a:lnSpc>
                <a:spcPct val="150000"/>
              </a:lnSpc>
              <a:buFont typeface="Arial" panose="020B0604020202020204" pitchFamily="34" charset="0"/>
              <a:buChar char="•"/>
            </a:pPr>
            <a:r>
              <a:rPr lang="nl-NL" sz="1200" dirty="0" smtClean="0">
                <a:latin typeface="Arial" panose="020B0604020202020204" pitchFamily="34" charset="0"/>
                <a:cs typeface="Arial" panose="020B0604020202020204" pitchFamily="34" charset="0"/>
              </a:rPr>
              <a:t>Jeugdarts: &lt; naam&gt;  mailadres, werkdagen </a:t>
            </a:r>
          </a:p>
          <a:p>
            <a:pPr marL="171450" indent="-171450">
              <a:lnSpc>
                <a:spcPct val="150000"/>
              </a:lnSpc>
              <a:buFont typeface="Arial" panose="020B0604020202020204" pitchFamily="34" charset="0"/>
              <a:buChar char="•"/>
            </a:pPr>
            <a:r>
              <a:rPr lang="nl-NL" sz="1200" dirty="0" smtClean="0">
                <a:latin typeface="Arial" panose="020B0604020202020204" pitchFamily="34" charset="0"/>
                <a:cs typeface="Arial" panose="020B0604020202020204" pitchFamily="34" charset="0"/>
              </a:rPr>
              <a:t>Jeugdverpleegkundige: ,naam&gt; mailadres, werkdagen , telefoonnummer  </a:t>
            </a:r>
          </a:p>
          <a:p>
            <a:pPr>
              <a:lnSpc>
                <a:spcPct val="150000"/>
              </a:lnSpc>
            </a:pPr>
            <a:endParaRPr lang="nl-NL" sz="800" dirty="0"/>
          </a:p>
          <a:p>
            <a:pPr>
              <a:lnSpc>
                <a:spcPct val="150000"/>
              </a:lnSpc>
            </a:pPr>
            <a:r>
              <a:rPr lang="nl-NL" sz="1600" b="1" dirty="0" smtClean="0">
                <a:solidFill>
                  <a:schemeClr val="accent6"/>
                </a:solidFill>
              </a:rPr>
              <a:t>Expertise JGZ team </a:t>
            </a:r>
          </a:p>
          <a:p>
            <a:r>
              <a:rPr lang="nl-NL" sz="1200" dirty="0">
                <a:latin typeface="Arial" panose="020B0604020202020204" pitchFamily="34" charset="0"/>
                <a:cs typeface="Arial" panose="020B0604020202020204" pitchFamily="34" charset="0"/>
              </a:rPr>
              <a:t>De jeugdarts en jeugdverpleegkundige van uw school kennen </a:t>
            </a:r>
            <a:r>
              <a:rPr lang="nl-NL" sz="1200" dirty="0" smtClean="0">
                <a:latin typeface="Arial" panose="020B0604020202020204" pitchFamily="34" charset="0"/>
                <a:cs typeface="Arial" panose="020B0604020202020204" pitchFamily="34" charset="0"/>
              </a:rPr>
              <a:t>de leerling en </a:t>
            </a:r>
            <a:r>
              <a:rPr lang="nl-NL" sz="1200" dirty="0">
                <a:latin typeface="Arial" panose="020B0604020202020204" pitchFamily="34" charset="0"/>
                <a:cs typeface="Arial" panose="020B0604020202020204" pitchFamily="34" charset="0"/>
              </a:rPr>
              <a:t>gezin vaak al langer en hebben gegevens over het lichamelijk, sociaal en emotioneel functioneren van het kind en zijn omgeving. </a:t>
            </a:r>
            <a:endParaRPr lang="nl-NL" sz="12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Door </a:t>
            </a:r>
            <a:r>
              <a:rPr lang="nl-NL" sz="1200" dirty="0">
                <a:latin typeface="Arial" panose="020B0604020202020204" pitchFamily="34" charset="0"/>
                <a:cs typeface="Arial" panose="020B0604020202020204" pitchFamily="34" charset="0"/>
              </a:rPr>
              <a:t>met </a:t>
            </a:r>
            <a:r>
              <a:rPr lang="nl-NL" sz="1200" dirty="0" smtClean="0">
                <a:latin typeface="Arial" panose="020B0604020202020204" pitchFamily="34" charset="0"/>
                <a:cs typeface="Arial" panose="020B0604020202020204" pitchFamily="34" charset="0"/>
              </a:rPr>
              <a:t>het team binnen school de </a:t>
            </a:r>
            <a:r>
              <a:rPr lang="nl-NL" sz="1200" dirty="0">
                <a:latin typeface="Arial" panose="020B0604020202020204" pitchFamily="34" charset="0"/>
                <a:cs typeface="Arial" panose="020B0604020202020204" pitchFamily="34" charset="0"/>
              </a:rPr>
              <a:t>zorgen rond </a:t>
            </a:r>
            <a:r>
              <a:rPr lang="nl-NL" sz="1200" dirty="0" smtClean="0">
                <a:latin typeface="Arial" panose="020B0604020202020204" pitchFamily="34" charset="0"/>
                <a:cs typeface="Arial" panose="020B0604020202020204" pitchFamily="34" charset="0"/>
              </a:rPr>
              <a:t>de leerling verder </a:t>
            </a:r>
            <a:r>
              <a:rPr lang="nl-NL" sz="1200" dirty="0">
                <a:latin typeface="Arial" panose="020B0604020202020204" pitchFamily="34" charset="0"/>
                <a:cs typeface="Arial" panose="020B0604020202020204" pitchFamily="34" charset="0"/>
              </a:rPr>
              <a:t>te verhelderen en met toestemming van ouders informatie te </a:t>
            </a:r>
            <a:r>
              <a:rPr lang="nl-NL" sz="1200" dirty="0" smtClean="0">
                <a:latin typeface="Arial" panose="020B0604020202020204" pitchFamily="34" charset="0"/>
                <a:cs typeface="Arial" panose="020B0604020202020204" pitchFamily="34" charset="0"/>
              </a:rPr>
              <a:t>delen, </a:t>
            </a:r>
            <a:r>
              <a:rPr lang="nl-NL" sz="1200" dirty="0">
                <a:latin typeface="Arial" panose="020B0604020202020204" pitchFamily="34" charset="0"/>
                <a:cs typeface="Arial" panose="020B0604020202020204" pitchFamily="34" charset="0"/>
              </a:rPr>
              <a:t>kan de jeugdarts </a:t>
            </a:r>
            <a:r>
              <a:rPr lang="nl-NL" sz="1200" dirty="0" smtClean="0">
                <a:latin typeface="Arial" panose="020B0604020202020204" pitchFamily="34" charset="0"/>
                <a:cs typeface="Arial" panose="020B0604020202020204" pitchFamily="34" charset="0"/>
              </a:rPr>
              <a:t>en of jeugdverpleegkundige </a:t>
            </a:r>
            <a:r>
              <a:rPr lang="nl-NL" sz="1200" dirty="0">
                <a:latin typeface="Arial" panose="020B0604020202020204" pitchFamily="34" charset="0"/>
                <a:cs typeface="Arial" panose="020B0604020202020204" pitchFamily="34" charset="0"/>
              </a:rPr>
              <a:t>meedenken en handelingsgerichte adviezen geven. </a:t>
            </a:r>
            <a:endParaRPr lang="nl-NL" sz="12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Zo nodig kan een onderzoek op indicatie plaatsvinden en kan het kind verwezen worden </a:t>
            </a:r>
            <a:r>
              <a:rPr lang="nl-NL" sz="1200" dirty="0">
                <a:latin typeface="Arial" panose="020B0604020202020204" pitchFamily="34" charset="0"/>
                <a:cs typeface="Arial" panose="020B0604020202020204" pitchFamily="34" charset="0"/>
              </a:rPr>
              <a:t>naar de huisarts, een medisch specialist of een andere hulpverlener.</a:t>
            </a:r>
            <a:endParaRPr lang="nl-NL" sz="1200" b="1" dirty="0" smtClean="0">
              <a:solidFill>
                <a:schemeClr val="accent6"/>
              </a:solidFill>
              <a:latin typeface="Arial" panose="020B0604020202020204" pitchFamily="34" charset="0"/>
              <a:cs typeface="Arial" panose="020B0604020202020204" pitchFamily="34" charset="0"/>
            </a:endParaRPr>
          </a:p>
          <a:p>
            <a:endParaRPr lang="nl-NL" sz="1200" b="1" dirty="0" smtClean="0"/>
          </a:p>
          <a:p>
            <a:pPr>
              <a:lnSpc>
                <a:spcPct val="150000"/>
              </a:lnSpc>
            </a:pPr>
            <a:r>
              <a:rPr lang="nl-NL" sz="1400" b="1" dirty="0" smtClean="0">
                <a:solidFill>
                  <a:schemeClr val="accent6"/>
                </a:solidFill>
              </a:rPr>
              <a:t>Jeugdverpleegkundige </a:t>
            </a:r>
            <a:r>
              <a:rPr lang="nl-NL" sz="1400" dirty="0" smtClean="0">
                <a:solidFill>
                  <a:schemeClr val="accent6"/>
                </a:solidFill>
              </a:rPr>
              <a:t>(JV) :  </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Stemt met school aanbod klas 2 en klas 4 af </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Is eerste aanspreekpunt voor school over leerlingen, algemene vragen en bij incidenten/ calamiteiten. </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Heeft expertise over opvoeding, ouderschap, leefstijl, sociaal </a:t>
            </a:r>
            <a:r>
              <a:rPr lang="nl-NL" sz="1200" dirty="0">
                <a:latin typeface="Arial" panose="020B0604020202020204" pitchFamily="34" charset="0"/>
                <a:cs typeface="Arial" panose="020B0604020202020204" pitchFamily="34" charset="0"/>
              </a:rPr>
              <a:t>emotionele/ psychosociale </a:t>
            </a:r>
            <a:r>
              <a:rPr lang="nl-NL" sz="1200" dirty="0" smtClean="0">
                <a:latin typeface="Arial" panose="020B0604020202020204" pitchFamily="34" charset="0"/>
                <a:cs typeface="Arial" panose="020B0604020202020204" pitchFamily="34" charset="0"/>
              </a:rPr>
              <a:t>ontwikkeling van </a:t>
            </a:r>
            <a:r>
              <a:rPr lang="nl-NL" sz="1200" dirty="0">
                <a:latin typeface="Arial" panose="020B0604020202020204" pitchFamily="34" charset="0"/>
                <a:cs typeface="Arial" panose="020B0604020202020204" pitchFamily="34" charset="0"/>
              </a:rPr>
              <a:t>kinderen, het systematisch signaleren van de balans tussen draagkracht en </a:t>
            </a:r>
            <a:r>
              <a:rPr lang="nl-NL" sz="1200" dirty="0" smtClean="0">
                <a:latin typeface="Arial" panose="020B0604020202020204" pitchFamily="34" charset="0"/>
                <a:cs typeface="Arial" panose="020B0604020202020204" pitchFamily="34" charset="0"/>
              </a:rPr>
              <a:t>draaglast.  </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Ondersteunt ouders daar waar nodig. </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Sluit aan bij een zorgoverleg / MDO (stemt met jeugdarts af wie bij een MDO aan sluit) </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Draagt bij </a:t>
            </a:r>
            <a:r>
              <a:rPr lang="nl-NL" sz="1200" dirty="0">
                <a:latin typeface="Arial" panose="020B0604020202020204" pitchFamily="34" charset="0"/>
                <a:cs typeface="Arial" panose="020B0604020202020204" pitchFamily="34" charset="0"/>
              </a:rPr>
              <a:t>aan het schoolgezondheidsbeleid door te adviseren over collectieve preventieve aanpakken. Denk aan onderwerpen als leefstijl (</a:t>
            </a:r>
            <a:r>
              <a:rPr lang="nl-NL" sz="1200" dirty="0" smtClean="0">
                <a:latin typeface="Arial" panose="020B0604020202020204" pitchFamily="34" charset="0"/>
                <a:cs typeface="Arial" panose="020B0604020202020204" pitchFamily="34" charset="0"/>
              </a:rPr>
              <a:t>voeding</a:t>
            </a:r>
            <a:r>
              <a:rPr lang="nl-NL" sz="1200" dirty="0">
                <a:latin typeface="Arial" panose="020B0604020202020204" pitchFamily="34" charset="0"/>
                <a:cs typeface="Arial" panose="020B0604020202020204" pitchFamily="34" charset="0"/>
              </a:rPr>
              <a:t>, </a:t>
            </a:r>
            <a:r>
              <a:rPr lang="nl-NL" sz="1200" dirty="0" smtClean="0">
                <a:latin typeface="Arial" panose="020B0604020202020204" pitchFamily="34" charset="0"/>
                <a:cs typeface="Arial" panose="020B0604020202020204" pitchFamily="34" charset="0"/>
              </a:rPr>
              <a:t>overgewicht) , hygiëne</a:t>
            </a:r>
            <a:r>
              <a:rPr lang="nl-NL" sz="1200" dirty="0">
                <a:latin typeface="Arial" panose="020B0604020202020204" pitchFamily="34" charset="0"/>
                <a:cs typeface="Arial" panose="020B0604020202020204" pitchFamily="34" charset="0"/>
              </a:rPr>
              <a:t>, depressie, weerbaarheid en pesten.</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Ondersteunt school in gespreksvoering  met ouders. </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Kan </a:t>
            </a:r>
            <a:r>
              <a:rPr lang="nl-NL" sz="1200" dirty="0">
                <a:latin typeface="Arial" panose="020B0604020202020204" pitchFamily="34" charset="0"/>
                <a:cs typeface="Arial" panose="020B0604020202020204" pitchFamily="34" charset="0"/>
              </a:rPr>
              <a:t>verwijzen naar passende hulp </a:t>
            </a:r>
            <a:endParaRPr lang="nl-NL" sz="1200" dirty="0" smtClean="0">
              <a:latin typeface="Arial" panose="020B0604020202020204" pitchFamily="34" charset="0"/>
              <a:cs typeface="Arial" panose="020B0604020202020204" pitchFamily="34" charset="0"/>
            </a:endParaRPr>
          </a:p>
          <a:p>
            <a:endParaRPr lang="nl-NL" sz="1200" dirty="0" smtClean="0">
              <a:latin typeface="Arial" panose="020B0604020202020204" pitchFamily="34" charset="0"/>
              <a:cs typeface="Arial" panose="020B0604020202020204" pitchFamily="34" charset="0"/>
            </a:endParaRPr>
          </a:p>
          <a:p>
            <a:pPr>
              <a:lnSpc>
                <a:spcPct val="150000"/>
              </a:lnSpc>
            </a:pPr>
            <a:r>
              <a:rPr lang="nl-NL" sz="1400" b="1" dirty="0" smtClean="0">
                <a:solidFill>
                  <a:schemeClr val="accent6"/>
                </a:solidFill>
                <a:latin typeface="Arial" panose="020B0604020202020204" pitchFamily="34" charset="0"/>
                <a:cs typeface="Arial" panose="020B0604020202020204" pitchFamily="34" charset="0"/>
              </a:rPr>
              <a:t>Jeugdarts</a:t>
            </a:r>
            <a:r>
              <a:rPr lang="nl-NL" sz="1400" b="1" dirty="0">
                <a:solidFill>
                  <a:schemeClr val="accent6"/>
                </a:solidFill>
                <a:latin typeface="Arial" panose="020B0604020202020204" pitchFamily="34" charset="0"/>
                <a:cs typeface="Arial" panose="020B0604020202020204" pitchFamily="34" charset="0"/>
              </a:rPr>
              <a:t> </a:t>
            </a:r>
            <a:r>
              <a:rPr lang="nl-NL" sz="1400" dirty="0" smtClean="0">
                <a:solidFill>
                  <a:schemeClr val="accent6"/>
                </a:solidFill>
                <a:latin typeface="Arial" panose="020B0604020202020204" pitchFamily="34" charset="0"/>
                <a:cs typeface="Arial" panose="020B0604020202020204" pitchFamily="34" charset="0"/>
              </a:rPr>
              <a:t>(JA): </a:t>
            </a:r>
          </a:p>
          <a:p>
            <a:pPr marL="171450" indent="-171450">
              <a:lnSpc>
                <a:spcPct val="150000"/>
              </a:lnSpc>
              <a:buFont typeface="Arial" panose="020B0604020202020204" pitchFamily="34" charset="0"/>
              <a:buChar char="•"/>
            </a:pPr>
            <a:r>
              <a:rPr lang="nl-NL" sz="1200" dirty="0">
                <a:latin typeface="Arial" panose="020B0604020202020204" pitchFamily="34" charset="0"/>
                <a:cs typeface="Arial" panose="020B0604020202020204" pitchFamily="34" charset="0"/>
              </a:rPr>
              <a:t>Stemt met school aanbod klas 2 </a:t>
            </a:r>
            <a:r>
              <a:rPr lang="nl-NL" sz="1200" dirty="0" smtClean="0">
                <a:latin typeface="Arial" panose="020B0604020202020204" pitchFamily="34" charset="0"/>
                <a:cs typeface="Arial" panose="020B0604020202020204" pitchFamily="34" charset="0"/>
              </a:rPr>
              <a:t>(Basis/kader) af </a:t>
            </a:r>
          </a:p>
          <a:p>
            <a:pPr marL="171450" indent="-171450">
              <a:buFont typeface="Arial" panose="020B0604020202020204" pitchFamily="34" charset="0"/>
              <a:buChar char="•"/>
            </a:pPr>
            <a:r>
              <a:rPr lang="nl-NL" sz="1200" dirty="0">
                <a:latin typeface="Arial" panose="020B0604020202020204" pitchFamily="34" charset="0"/>
                <a:cs typeface="Arial" panose="020B0604020202020204" pitchFamily="34" charset="0"/>
              </a:rPr>
              <a:t>H</a:t>
            </a:r>
            <a:r>
              <a:rPr lang="nl-NL" sz="1200" dirty="0" smtClean="0">
                <a:latin typeface="Arial" panose="020B0604020202020204" pitchFamily="34" charset="0"/>
                <a:cs typeface="Arial" panose="020B0604020202020204" pitchFamily="34" charset="0"/>
              </a:rPr>
              <a:t>eeft brede sociaal-geneeskundige </a:t>
            </a:r>
            <a:r>
              <a:rPr lang="nl-NL" sz="1200" dirty="0">
                <a:latin typeface="Arial" panose="020B0604020202020204" pitchFamily="34" charset="0"/>
                <a:cs typeface="Arial" panose="020B0604020202020204" pitchFamily="34" charset="0"/>
              </a:rPr>
              <a:t>kennis en </a:t>
            </a:r>
            <a:r>
              <a:rPr lang="nl-NL" sz="1200" dirty="0" smtClean="0">
                <a:latin typeface="Arial" panose="020B0604020202020204" pitchFamily="34" charset="0"/>
                <a:cs typeface="Arial" panose="020B0604020202020204" pitchFamily="34" charset="0"/>
              </a:rPr>
              <a:t>vaardigheden op </a:t>
            </a:r>
            <a:r>
              <a:rPr lang="nl-NL" sz="1200" dirty="0">
                <a:latin typeface="Arial" panose="020B0604020202020204" pitchFamily="34" charset="0"/>
                <a:cs typeface="Arial" panose="020B0604020202020204" pitchFamily="34" charset="0"/>
              </a:rPr>
              <a:t>het gebied van het opgroeiende kind</a:t>
            </a:r>
            <a:r>
              <a:rPr lang="nl-NL" sz="1200" dirty="0" smtClean="0">
                <a:latin typeface="Arial" panose="020B0604020202020204" pitchFamily="34" charset="0"/>
                <a:cs typeface="Arial" panose="020B0604020202020204" pitchFamily="34" charset="0"/>
              </a:rPr>
              <a:t>. </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Heeft expertise van gezondheid, gedrag, sociaal- medische en psychosociale kant van het </a:t>
            </a:r>
            <a:r>
              <a:rPr lang="nl-NL" sz="1200" dirty="0">
                <a:latin typeface="Arial" panose="020B0604020202020204" pitchFamily="34" charset="0"/>
                <a:cs typeface="Arial" panose="020B0604020202020204" pitchFamily="34" charset="0"/>
              </a:rPr>
              <a:t>kind. </a:t>
            </a:r>
            <a:endParaRPr lang="nl-NL" sz="12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Is de specialist </a:t>
            </a:r>
            <a:r>
              <a:rPr lang="nl-NL" sz="1200" dirty="0">
                <a:latin typeface="Arial" panose="020B0604020202020204" pitchFamily="34" charset="0"/>
                <a:cs typeface="Arial" panose="020B0604020202020204" pitchFamily="34" charset="0"/>
              </a:rPr>
              <a:t>om naast het individuele </a:t>
            </a:r>
            <a:r>
              <a:rPr lang="nl-NL" sz="1200" dirty="0" smtClean="0">
                <a:latin typeface="Arial" panose="020B0604020202020204" pitchFamily="34" charset="0"/>
                <a:cs typeface="Arial" panose="020B0604020202020204" pitchFamily="34" charset="0"/>
              </a:rPr>
              <a:t>kind  de </a:t>
            </a:r>
            <a:r>
              <a:rPr lang="nl-NL" sz="1200" dirty="0">
                <a:latin typeface="Arial" panose="020B0604020202020204" pitchFamily="34" charset="0"/>
                <a:cs typeface="Arial" panose="020B0604020202020204" pitchFamily="34" charset="0"/>
              </a:rPr>
              <a:t>collectieve </a:t>
            </a:r>
            <a:r>
              <a:rPr lang="nl-NL" sz="1200" dirty="0" smtClean="0">
                <a:latin typeface="Arial" panose="020B0604020202020204" pitchFamily="34" charset="0"/>
                <a:cs typeface="Arial" panose="020B0604020202020204" pitchFamily="34" charset="0"/>
              </a:rPr>
              <a:t>gezondheid van </a:t>
            </a:r>
            <a:r>
              <a:rPr lang="nl-NL" sz="1200" dirty="0">
                <a:latin typeface="Arial" panose="020B0604020202020204" pitchFamily="34" charset="0"/>
                <a:cs typeface="Arial" panose="020B0604020202020204" pitchFamily="34" charset="0"/>
              </a:rPr>
              <a:t>de opgroeiende jeugd </a:t>
            </a:r>
            <a:r>
              <a:rPr lang="nl-NL" sz="1200" dirty="0" smtClean="0">
                <a:latin typeface="Arial" panose="020B0604020202020204" pitchFamily="34" charset="0"/>
                <a:cs typeface="Arial" panose="020B0604020202020204" pitchFamily="34" charset="0"/>
              </a:rPr>
              <a:t>te </a:t>
            </a:r>
            <a:r>
              <a:rPr lang="nl-NL" sz="1200" dirty="0">
                <a:latin typeface="Arial" panose="020B0604020202020204" pitchFamily="34" charset="0"/>
                <a:cs typeface="Arial" panose="020B0604020202020204" pitchFamily="34" charset="0"/>
              </a:rPr>
              <a:t>onderzoeken, te interpreteren en te bevorderen</a:t>
            </a:r>
            <a:r>
              <a:rPr lang="nl-NL" sz="1200" dirty="0" smtClean="0">
                <a:latin typeface="Arial" panose="020B0604020202020204" pitchFamily="34" charset="0"/>
                <a:cs typeface="Arial" panose="020B0604020202020204" pitchFamily="34" charset="0"/>
              </a:rPr>
              <a:t>. Bijvoorbeeld bij schoolziekteverzuim </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De </a:t>
            </a:r>
            <a:r>
              <a:rPr lang="nl-NL" sz="1200" dirty="0">
                <a:latin typeface="Arial" panose="020B0604020202020204" pitchFamily="34" charset="0"/>
                <a:cs typeface="Arial" panose="020B0604020202020204" pitchFamily="34" charset="0"/>
              </a:rPr>
              <a:t>jeugdarts kan </a:t>
            </a:r>
            <a:r>
              <a:rPr lang="nl-NL" sz="1200" dirty="0" smtClean="0">
                <a:latin typeface="Arial" panose="020B0604020202020204" pitchFamily="34" charset="0"/>
                <a:cs typeface="Arial" panose="020B0604020202020204" pitchFamily="34" charset="0"/>
              </a:rPr>
              <a:t>verwijzen </a:t>
            </a:r>
            <a:r>
              <a:rPr lang="nl-NL" sz="1200" dirty="0">
                <a:latin typeface="Arial" panose="020B0604020202020204" pitchFamily="34" charset="0"/>
                <a:cs typeface="Arial" panose="020B0604020202020204" pitchFamily="34" charset="0"/>
              </a:rPr>
              <a:t>naar passende </a:t>
            </a:r>
            <a:r>
              <a:rPr lang="nl-NL" sz="1200" dirty="0" smtClean="0">
                <a:latin typeface="Arial" panose="020B0604020202020204" pitchFamily="34" charset="0"/>
                <a:cs typeface="Arial" panose="020B0604020202020204" pitchFamily="34" charset="0"/>
              </a:rPr>
              <a:t>hulp inclusief medisch specialist.</a:t>
            </a:r>
          </a:p>
          <a:p>
            <a:pPr marL="171450" indent="-171450">
              <a:buFont typeface="Arial" panose="020B0604020202020204" pitchFamily="34" charset="0"/>
              <a:buChar char="•"/>
            </a:pPr>
            <a:r>
              <a:rPr lang="nl-NL" sz="1200" dirty="0" smtClean="0">
                <a:latin typeface="Arial" panose="020B0604020202020204" pitchFamily="34" charset="0"/>
                <a:cs typeface="Arial" panose="020B0604020202020204" pitchFamily="34" charset="0"/>
              </a:rPr>
              <a:t>Sluit aan bij </a:t>
            </a:r>
            <a:r>
              <a:rPr lang="nl-NL" sz="1200" dirty="0" err="1" smtClean="0">
                <a:latin typeface="Arial" panose="020B0604020202020204" pitchFamily="34" charset="0"/>
                <a:cs typeface="Arial" panose="020B0604020202020204" pitchFamily="34" charset="0"/>
              </a:rPr>
              <a:t>zorgadviesteam</a:t>
            </a:r>
            <a:r>
              <a:rPr lang="nl-NL" sz="1200" dirty="0" smtClean="0">
                <a:latin typeface="Arial" panose="020B0604020202020204" pitchFamily="34" charset="0"/>
                <a:cs typeface="Arial" panose="020B0604020202020204" pitchFamily="34" charset="0"/>
              </a:rPr>
              <a:t> op school  </a:t>
            </a:r>
          </a:p>
          <a:p>
            <a:endParaRPr lang="nl-NL" sz="1200" dirty="0">
              <a:latin typeface="Arial" panose="020B0604020202020204" pitchFamily="34" charset="0"/>
              <a:cs typeface="Arial" panose="020B0604020202020204" pitchFamily="34" charset="0"/>
            </a:endParaRPr>
          </a:p>
          <a:p>
            <a:r>
              <a:rPr lang="nl-NL" sz="1200" b="1" dirty="0" smtClean="0">
                <a:latin typeface="Arial" panose="020B0604020202020204" pitchFamily="34" charset="0"/>
                <a:cs typeface="Arial" panose="020B0604020202020204" pitchFamily="34" charset="0"/>
                <a:hlinkClick r:id="rId2"/>
              </a:rPr>
              <a:t>Meer informatie over taken JGZ op school</a:t>
            </a:r>
            <a:r>
              <a:rPr lang="nl-NL" sz="1200" b="1" dirty="0" smtClean="0">
                <a:latin typeface="Arial" panose="020B0604020202020204" pitchFamily="34" charset="0"/>
                <a:cs typeface="Arial" panose="020B0604020202020204" pitchFamily="34" charset="0"/>
              </a:rPr>
              <a:t> </a:t>
            </a:r>
            <a:r>
              <a:rPr lang="nl-NL" sz="1200" dirty="0" smtClean="0">
                <a:latin typeface="Arial" panose="020B0604020202020204" pitchFamily="34" charset="0"/>
                <a:cs typeface="Arial" panose="020B0604020202020204" pitchFamily="34" charset="0"/>
              </a:rPr>
              <a:t>(rechter muis/ open hyperlink) </a:t>
            </a:r>
          </a:p>
          <a:p>
            <a:endParaRPr lang="nl-NL" sz="1200" dirty="0">
              <a:latin typeface="Arial" panose="020B0604020202020204" pitchFamily="34" charset="0"/>
              <a:cs typeface="Arial" panose="020B0604020202020204" pitchFamily="34" charset="0"/>
            </a:endParaRPr>
          </a:p>
          <a:p>
            <a:endParaRPr lang="nl-NL" sz="1200" dirty="0" smtClean="0">
              <a:latin typeface="Arial" panose="020B0604020202020204" pitchFamily="34" charset="0"/>
              <a:cs typeface="Arial" panose="020B0604020202020204" pitchFamily="34" charset="0"/>
            </a:endParaRPr>
          </a:p>
        </p:txBody>
      </p:sp>
      <p:sp>
        <p:nvSpPr>
          <p:cNvPr id="2" name="Tekstvak 1"/>
          <p:cNvSpPr txBox="1"/>
          <p:nvPr/>
        </p:nvSpPr>
        <p:spPr>
          <a:xfrm>
            <a:off x="660600" y="8848800"/>
            <a:ext cx="8172000" cy="2062103"/>
          </a:xfrm>
          <a:prstGeom prst="rect">
            <a:avLst/>
          </a:prstGeom>
          <a:noFill/>
        </p:spPr>
        <p:txBody>
          <a:bodyPr wrap="square" rtlCol="0">
            <a:spAutoFit/>
          </a:bodyPr>
          <a:lstStyle/>
          <a:p>
            <a:endParaRPr lang="nl-NL" sz="1200" b="1" dirty="0" smtClean="0">
              <a:solidFill>
                <a:schemeClr val="accent6"/>
              </a:solidFill>
            </a:endParaRPr>
          </a:p>
          <a:p>
            <a:endParaRPr lang="nl-NL" sz="1200" b="1" dirty="0">
              <a:solidFill>
                <a:schemeClr val="accent6"/>
              </a:solidFill>
            </a:endParaRPr>
          </a:p>
          <a:p>
            <a:r>
              <a:rPr lang="nl-NL" sz="1400" b="1" dirty="0" smtClean="0">
                <a:solidFill>
                  <a:schemeClr val="accent6"/>
                </a:solidFill>
              </a:rPr>
              <a:t>Informatie voor jongeren (maar ook voor ouders en docenten) </a:t>
            </a:r>
            <a:endParaRPr lang="nl-NL" sz="1400" dirty="0" smtClean="0"/>
          </a:p>
          <a:p>
            <a:pPr marL="171450" indent="-171450">
              <a:lnSpc>
                <a:spcPct val="150000"/>
              </a:lnSpc>
              <a:buFont typeface="Arial" panose="020B0604020202020204" pitchFamily="34" charset="0"/>
              <a:buChar char="•"/>
            </a:pPr>
            <a:r>
              <a:rPr lang="nl-NL" sz="1200" u="sng" dirty="0" smtClean="0"/>
              <a:t>Jouw </a:t>
            </a:r>
            <a:r>
              <a:rPr lang="nl-NL" sz="1200" u="sng" dirty="0"/>
              <a:t>GGD.nl | Alles over gezondheid voor </a:t>
            </a:r>
            <a:r>
              <a:rPr lang="nl-NL" sz="1200" u="sng" dirty="0" smtClean="0"/>
              <a:t>jongeren </a:t>
            </a:r>
          </a:p>
          <a:p>
            <a:pPr marL="171450" indent="-171450">
              <a:lnSpc>
                <a:spcPct val="150000"/>
              </a:lnSpc>
              <a:buFont typeface="Arial" panose="020B0604020202020204" pitchFamily="34" charset="0"/>
              <a:buChar char="•"/>
            </a:pPr>
            <a:r>
              <a:rPr lang="nl-NL" sz="1200" dirty="0" smtClean="0">
                <a:hlinkClick r:id="rId3"/>
              </a:rPr>
              <a:t>https</a:t>
            </a:r>
            <a:r>
              <a:rPr lang="nl-NL" sz="1200" dirty="0">
                <a:hlinkClick r:id="rId3"/>
              </a:rPr>
              <a:t>://www.jouwggd.nl/uncategorized/online-hulpmodules-en-testen-doe-het-zelf</a:t>
            </a:r>
            <a:r>
              <a:rPr lang="nl-NL" sz="1200" dirty="0" smtClean="0">
                <a:hlinkClick r:id="rId3"/>
              </a:rPr>
              <a:t>/</a:t>
            </a:r>
            <a:endParaRPr lang="nl-NL" sz="1200" dirty="0" smtClean="0"/>
          </a:p>
          <a:p>
            <a:pPr marL="171450" indent="-171450">
              <a:lnSpc>
                <a:spcPct val="150000"/>
              </a:lnSpc>
              <a:buFont typeface="Arial" panose="020B0604020202020204" pitchFamily="34" charset="0"/>
              <a:buChar char="•"/>
            </a:pPr>
            <a:r>
              <a:rPr lang="nl-NL" sz="1200" dirty="0" smtClean="0"/>
              <a:t>En anonieme chatmogelijkheid voor jongeren </a:t>
            </a:r>
          </a:p>
          <a:p>
            <a:pPr>
              <a:lnSpc>
                <a:spcPct val="150000"/>
              </a:lnSpc>
            </a:pPr>
            <a:endParaRPr lang="nl-NL" sz="1200" u="sng" dirty="0" smtClean="0"/>
          </a:p>
          <a:p>
            <a:pPr marL="171450" indent="-171450">
              <a:lnSpc>
                <a:spcPct val="150000"/>
              </a:lnSpc>
              <a:buFont typeface="Arial" panose="020B0604020202020204" pitchFamily="34" charset="0"/>
              <a:buChar char="•"/>
            </a:pPr>
            <a:r>
              <a:rPr lang="nl-NL" sz="1200" dirty="0" smtClean="0"/>
              <a:t>Instagram Vraag t Charlie. Antwoorden op vragen van jongeren </a:t>
            </a:r>
            <a:endParaRPr lang="nl-NL" sz="1200" dirty="0"/>
          </a:p>
        </p:txBody>
      </p:sp>
      <p:pic>
        <p:nvPicPr>
          <p:cNvPr id="3" name="Afbeelding 2"/>
          <p:cNvPicPr>
            <a:picLocks noChangeAspect="1"/>
          </p:cNvPicPr>
          <p:nvPr/>
        </p:nvPicPr>
        <p:blipFill>
          <a:blip r:embed="rId4"/>
          <a:stretch>
            <a:fillRect/>
          </a:stretch>
        </p:blipFill>
        <p:spPr>
          <a:xfrm>
            <a:off x="5221700" y="9488768"/>
            <a:ext cx="1314736" cy="322084"/>
          </a:xfrm>
          <a:prstGeom prst="rect">
            <a:avLst/>
          </a:prstGeom>
        </p:spPr>
      </p:pic>
      <p:pic>
        <p:nvPicPr>
          <p:cNvPr id="6" name="Afbeelding 5" descr="cid:image001.jpg@01D682D8.1C90D950"/>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5334793" y="10381738"/>
            <a:ext cx="544275" cy="379331"/>
          </a:xfrm>
          <a:prstGeom prst="rect">
            <a:avLst/>
          </a:prstGeom>
          <a:noFill/>
          <a:ln>
            <a:noFill/>
          </a:ln>
        </p:spPr>
      </p:pic>
    </p:spTree>
    <p:extLst>
      <p:ext uri="{BB962C8B-B14F-4D97-AF65-F5344CB8AC3E}">
        <p14:creationId xmlns:p14="http://schemas.microsoft.com/office/powerpoint/2010/main" val="234817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jdelijke aanduiding voor tekst 20">
            <a:extLst>
              <a:ext uri="{FF2B5EF4-FFF2-40B4-BE49-F238E27FC236}">
                <a16:creationId xmlns:a16="http://schemas.microsoft.com/office/drawing/2014/main" id="{0278C779-8F9C-4C15-A5AF-1483108E4E5D}"/>
              </a:ext>
            </a:extLst>
          </p:cNvPr>
          <p:cNvSpPr>
            <a:spLocks noGrp="1"/>
          </p:cNvSpPr>
          <p:nvPr>
            <p:ph type="body" sz="quarter" idx="16"/>
          </p:nvPr>
        </p:nvSpPr>
        <p:spPr>
          <a:xfrm>
            <a:off x="480600" y="208800"/>
            <a:ext cx="8640000" cy="1080000"/>
          </a:xfrm>
        </p:spPr>
        <p:txBody>
          <a:bodyPr/>
          <a:lstStyle/>
          <a:p>
            <a:pPr algn="ctr"/>
            <a:r>
              <a:rPr lang="nl-NL" sz="3200" dirty="0" smtClean="0">
                <a:solidFill>
                  <a:schemeClr val="bg1"/>
                </a:solidFill>
              </a:rPr>
              <a:t>Voortgezet onderwijs </a:t>
            </a:r>
            <a:r>
              <a:rPr lang="nl-NL" sz="1000" dirty="0">
                <a:solidFill>
                  <a:schemeClr val="bg1"/>
                </a:solidFill>
              </a:rPr>
              <a:t>Regio Noord Midden </a:t>
            </a:r>
            <a:endParaRPr lang="nl-NL" sz="1000" dirty="0" smtClean="0">
              <a:solidFill>
                <a:schemeClr val="bg1"/>
              </a:solidFill>
            </a:endParaRPr>
          </a:p>
          <a:p>
            <a:pPr algn="ctr"/>
            <a:r>
              <a:rPr lang="nl-NL" sz="2800" dirty="0" smtClean="0"/>
              <a:t>Aanbod overige GGD afdelingen 2023/2024</a:t>
            </a:r>
          </a:p>
          <a:p>
            <a:pPr algn="ctr"/>
            <a:r>
              <a:rPr lang="nl-NL" sz="3600" dirty="0" smtClean="0"/>
              <a:t> </a:t>
            </a:r>
            <a:endParaRPr lang="nl-NL" sz="3600" dirty="0"/>
          </a:p>
        </p:txBody>
      </p:sp>
      <p:sp>
        <p:nvSpPr>
          <p:cNvPr id="5" name="Tekstvak 4"/>
          <p:cNvSpPr txBox="1"/>
          <p:nvPr/>
        </p:nvSpPr>
        <p:spPr>
          <a:xfrm>
            <a:off x="827516" y="2008800"/>
            <a:ext cx="8568000" cy="9546139"/>
          </a:xfrm>
          <a:prstGeom prst="rect">
            <a:avLst/>
          </a:prstGeom>
          <a:noFill/>
        </p:spPr>
        <p:txBody>
          <a:bodyPr wrap="square" rtlCol="0">
            <a:spAutoFit/>
          </a:bodyPr>
          <a:lstStyle/>
          <a:p>
            <a:pPr lvl="0"/>
            <a:r>
              <a:rPr lang="nl-NL" sz="1800" b="1" dirty="0">
                <a:solidFill>
                  <a:srgbClr val="F38F00"/>
                </a:solidFill>
              </a:rPr>
              <a:t>Centrum seksuele gezondheid</a:t>
            </a:r>
          </a:p>
          <a:p>
            <a:pPr lvl="0"/>
            <a:endParaRPr lang="nl-NL" sz="400" dirty="0">
              <a:solidFill>
                <a:srgbClr val="0080C8"/>
              </a:solidFill>
            </a:endParaRPr>
          </a:p>
          <a:p>
            <a:pPr marL="171450" lvl="0" indent="-171450">
              <a:buFont typeface="Arial" panose="020B0604020202020204" pitchFamily="34" charset="0"/>
              <a:buChar char="•"/>
            </a:pPr>
            <a:r>
              <a:rPr lang="nl-NL" sz="1200" b="1" dirty="0">
                <a:solidFill>
                  <a:srgbClr val="0080C8"/>
                </a:solidFill>
              </a:rPr>
              <a:t>Gastles:  </a:t>
            </a:r>
            <a:r>
              <a:rPr lang="nl-NL" sz="1200" dirty="0">
                <a:solidFill>
                  <a:srgbClr val="0080C8"/>
                </a:solidFill>
              </a:rPr>
              <a:t>De liefdes tour klas 2/3  Aanmelden voor 18 september </a:t>
            </a:r>
            <a:r>
              <a:rPr lang="nl-NL" sz="1200" dirty="0">
                <a:solidFill>
                  <a:srgbClr val="0080C8"/>
                </a:solidFill>
                <a:hlinkClick r:id="rId2"/>
              </a:rPr>
              <a:t>seksueelgezondopschool@vrk.nl</a:t>
            </a:r>
            <a:r>
              <a:rPr lang="nl-NL" sz="1200" b="1" dirty="0">
                <a:solidFill>
                  <a:srgbClr val="0080C8"/>
                </a:solidFill>
              </a:rPr>
              <a:t>, </a:t>
            </a:r>
          </a:p>
          <a:p>
            <a:pPr lvl="0"/>
            <a:endParaRPr lang="nl-NL" sz="400" b="1" dirty="0">
              <a:solidFill>
                <a:srgbClr val="0080C8"/>
              </a:solidFill>
            </a:endParaRPr>
          </a:p>
          <a:p>
            <a:pPr marL="171450" lvl="0" indent="-171450">
              <a:buFont typeface="Arial" panose="020B0604020202020204" pitchFamily="34" charset="0"/>
              <a:buChar char="•"/>
            </a:pPr>
            <a:r>
              <a:rPr lang="nl-NL" sz="1200" b="1" dirty="0">
                <a:solidFill>
                  <a:srgbClr val="0080C8"/>
                </a:solidFill>
              </a:rPr>
              <a:t>Seksuele Vorming in een doorlopende leerlijn: </a:t>
            </a:r>
            <a:r>
              <a:rPr lang="nl-NL" sz="1200" dirty="0">
                <a:solidFill>
                  <a:srgbClr val="0080C8"/>
                </a:solidFill>
              </a:rPr>
              <a:t>advies over een structureel lesaanbod op het gebied van relaties en seksuele vorming. Interesse? Mail  </a:t>
            </a:r>
            <a:r>
              <a:rPr lang="nl-NL" sz="1200" dirty="0">
                <a:solidFill>
                  <a:srgbClr val="0080C8"/>
                </a:solidFill>
                <a:hlinkClick r:id="rId2"/>
              </a:rPr>
              <a:t>seksueelgezondopschool@vrk.nl</a:t>
            </a:r>
            <a:endParaRPr lang="nl-NL" sz="1200" dirty="0">
              <a:solidFill>
                <a:srgbClr val="0080C8"/>
              </a:solidFill>
            </a:endParaRPr>
          </a:p>
          <a:p>
            <a:pPr lvl="0"/>
            <a:endParaRPr lang="nl-NL" sz="400" dirty="0">
              <a:solidFill>
                <a:srgbClr val="0080C8"/>
              </a:solidFill>
            </a:endParaRPr>
          </a:p>
          <a:p>
            <a:pPr marL="171450" lvl="0" indent="-171450">
              <a:buFont typeface="Arial" panose="020B0604020202020204" pitchFamily="34" charset="0"/>
              <a:buChar char="•"/>
            </a:pPr>
            <a:r>
              <a:rPr lang="nl-NL" sz="1200" b="1" dirty="0">
                <a:solidFill>
                  <a:srgbClr val="0080C8"/>
                </a:solidFill>
              </a:rPr>
              <a:t>Week van de liefde 12-16 feb. </a:t>
            </a:r>
            <a:r>
              <a:rPr lang="nl-NL" sz="1200" dirty="0">
                <a:solidFill>
                  <a:srgbClr val="0080C8"/>
                </a:solidFill>
              </a:rPr>
              <a:t>Het thema van 2024 is: </a:t>
            </a:r>
            <a:r>
              <a:rPr lang="nl-NL" sz="1200" dirty="0" err="1">
                <a:solidFill>
                  <a:srgbClr val="0080C8"/>
                </a:solidFill>
              </a:rPr>
              <a:t>Let’s</a:t>
            </a:r>
            <a:r>
              <a:rPr lang="nl-NL" sz="1200" dirty="0">
                <a:solidFill>
                  <a:srgbClr val="0080C8"/>
                </a:solidFill>
              </a:rPr>
              <a:t> talk </a:t>
            </a:r>
            <a:r>
              <a:rPr lang="nl-NL" sz="1200" dirty="0" err="1">
                <a:solidFill>
                  <a:srgbClr val="0080C8"/>
                </a:solidFill>
              </a:rPr>
              <a:t>about</a:t>
            </a:r>
            <a:r>
              <a:rPr lang="nl-NL" sz="1200" dirty="0">
                <a:solidFill>
                  <a:srgbClr val="0080C8"/>
                </a:solidFill>
              </a:rPr>
              <a:t> love </a:t>
            </a:r>
            <a:r>
              <a:rPr lang="nl-NL" sz="1200" dirty="0" err="1">
                <a:solidFill>
                  <a:srgbClr val="0080C8"/>
                </a:solidFill>
              </a:rPr>
              <a:t>and</a:t>
            </a:r>
            <a:r>
              <a:rPr lang="nl-NL" sz="1200" dirty="0">
                <a:solidFill>
                  <a:srgbClr val="0080C8"/>
                </a:solidFill>
              </a:rPr>
              <a:t> seks! Het gaat over communicatie (zowel offline als online), flirten, daten en relaties. Aanmelden voor lesmateriaal voor feb. </a:t>
            </a:r>
            <a:r>
              <a:rPr lang="nl-NL" sz="1200" dirty="0">
                <a:solidFill>
                  <a:srgbClr val="0080C8"/>
                </a:solidFill>
                <a:hlinkClick r:id="rId3"/>
              </a:rPr>
              <a:t>www.weekvandeliefde.nl</a:t>
            </a:r>
            <a:endParaRPr lang="nl-NL" sz="1200" dirty="0">
              <a:solidFill>
                <a:srgbClr val="0080C8"/>
              </a:solidFill>
            </a:endParaRPr>
          </a:p>
          <a:p>
            <a:pPr lvl="0"/>
            <a:endParaRPr lang="nl-NL" sz="400" dirty="0">
              <a:solidFill>
                <a:srgbClr val="0080C8"/>
              </a:solidFill>
            </a:endParaRPr>
          </a:p>
          <a:p>
            <a:pPr marL="171450" lvl="0" indent="-171450">
              <a:buFont typeface="Arial" panose="020B0604020202020204" pitchFamily="34" charset="0"/>
              <a:buChar char="•"/>
            </a:pPr>
            <a:r>
              <a:rPr lang="nl-NL" sz="1200" b="1" dirty="0">
                <a:solidFill>
                  <a:srgbClr val="0080C8"/>
                </a:solidFill>
              </a:rPr>
              <a:t>Webinar voor docenten: </a:t>
            </a:r>
            <a:r>
              <a:rPr lang="nl-NL" sz="1200" dirty="0">
                <a:solidFill>
                  <a:srgbClr val="0080C8"/>
                </a:solidFill>
              </a:rPr>
              <a:t>In de week voor 12 feb. Presentatie van de uitkomsten van het landelijke onderzoek Seks onder je 25e. Meer informatie komt binnenkort op </a:t>
            </a:r>
            <a:r>
              <a:rPr lang="nl-NL" sz="1200" dirty="0">
                <a:solidFill>
                  <a:srgbClr val="0080C8"/>
                </a:solidFill>
                <a:hlinkClick r:id="rId3"/>
              </a:rPr>
              <a:t>www.weekvandeliefde.nl</a:t>
            </a:r>
            <a:endParaRPr lang="nl-NL" sz="1200" dirty="0">
              <a:solidFill>
                <a:srgbClr val="0080C8"/>
              </a:solidFill>
            </a:endParaRPr>
          </a:p>
          <a:p>
            <a:pPr lvl="0"/>
            <a:endParaRPr lang="nl-NL" sz="1400" dirty="0">
              <a:solidFill>
                <a:srgbClr val="0080C8"/>
              </a:solidFill>
            </a:endParaRPr>
          </a:p>
          <a:p>
            <a:pPr lvl="0"/>
            <a:r>
              <a:rPr lang="nl-NL" sz="1800" b="1" dirty="0" smtClean="0">
                <a:solidFill>
                  <a:srgbClr val="F38F00"/>
                </a:solidFill>
              </a:rPr>
              <a:t>Team </a:t>
            </a:r>
            <a:r>
              <a:rPr lang="nl-NL" sz="1800" b="1" dirty="0">
                <a:solidFill>
                  <a:srgbClr val="F38F00"/>
                </a:solidFill>
              </a:rPr>
              <a:t>infectieziekte</a:t>
            </a:r>
            <a:endParaRPr lang="nl-NL" sz="1800" dirty="0">
              <a:solidFill>
                <a:srgbClr val="0080C8"/>
              </a:solidFill>
            </a:endParaRPr>
          </a:p>
          <a:p>
            <a:pPr marL="171450" lvl="0" indent="-171450">
              <a:buFont typeface="Arial" panose="020B0604020202020204" pitchFamily="34" charset="0"/>
              <a:buChar char="•"/>
            </a:pPr>
            <a:r>
              <a:rPr lang="nl-NL" sz="1200" dirty="0" smtClean="0">
                <a:solidFill>
                  <a:srgbClr val="0080C8"/>
                </a:solidFill>
              </a:rPr>
              <a:t>Melden van of </a:t>
            </a:r>
            <a:r>
              <a:rPr lang="nl-NL" sz="1200" dirty="0">
                <a:solidFill>
                  <a:srgbClr val="0080C8"/>
                </a:solidFill>
              </a:rPr>
              <a:t>vragen van scholen, kinderopvang over infectieziekten. Consultfunctie en hulp bij informeren van ouders</a:t>
            </a:r>
            <a:r>
              <a:rPr lang="nl-NL" sz="1200" dirty="0" smtClean="0">
                <a:solidFill>
                  <a:srgbClr val="0080C8"/>
                </a:solidFill>
              </a:rPr>
              <a:t>.</a:t>
            </a:r>
          </a:p>
          <a:p>
            <a:pPr lvl="0"/>
            <a:r>
              <a:rPr lang="nl-NL" sz="1200" dirty="0">
                <a:solidFill>
                  <a:srgbClr val="0080C8"/>
                </a:solidFill>
              </a:rPr>
              <a:t> </a:t>
            </a:r>
            <a:r>
              <a:rPr lang="nl-NL" sz="1200" dirty="0" smtClean="0">
                <a:solidFill>
                  <a:srgbClr val="0080C8"/>
                </a:solidFill>
              </a:rPr>
              <a:t>   </a:t>
            </a:r>
            <a:r>
              <a:rPr lang="nl-NL" sz="1200" dirty="0" smtClean="0">
                <a:hlinkClick r:id="rId4"/>
              </a:rPr>
              <a:t>izb@vrk.nl </a:t>
            </a:r>
            <a:endParaRPr lang="en-US" sz="1200" dirty="0">
              <a:solidFill>
                <a:srgbClr val="0080C8"/>
              </a:solidFill>
            </a:endParaRPr>
          </a:p>
          <a:p>
            <a:pPr lvl="0"/>
            <a:endParaRPr lang="nl-NL" sz="400" dirty="0">
              <a:solidFill>
                <a:srgbClr val="0080C8"/>
              </a:solidFill>
            </a:endParaRPr>
          </a:p>
          <a:p>
            <a:pPr marL="171450" lvl="0" indent="-171450">
              <a:buFont typeface="Arial" panose="020B0604020202020204" pitchFamily="34" charset="0"/>
              <a:buChar char="•"/>
            </a:pPr>
            <a:r>
              <a:rPr lang="nl-NL" sz="1200" dirty="0">
                <a:solidFill>
                  <a:srgbClr val="0080C8"/>
                </a:solidFill>
              </a:rPr>
              <a:t>Op onze website informatie over infectieziekten/ ziektebeelden op school </a:t>
            </a:r>
            <a:r>
              <a:rPr lang="nl-NL" sz="1200" dirty="0">
                <a:solidFill>
                  <a:srgbClr val="0080C8"/>
                </a:solidFill>
                <a:hlinkClick r:id="rId5"/>
              </a:rPr>
              <a:t>Werken met kinderen | GGD Kennemerland</a:t>
            </a:r>
            <a:endParaRPr lang="nl-NL" sz="1200" dirty="0">
              <a:solidFill>
                <a:srgbClr val="0080C8"/>
              </a:solidFill>
            </a:endParaRPr>
          </a:p>
          <a:p>
            <a:pPr lvl="0"/>
            <a:endParaRPr lang="nl-NL" sz="500" dirty="0">
              <a:solidFill>
                <a:srgbClr val="0080C8"/>
              </a:solidFill>
            </a:endParaRPr>
          </a:p>
          <a:p>
            <a:pPr lvl="0"/>
            <a:endParaRPr lang="nl-NL" sz="500" dirty="0">
              <a:solidFill>
                <a:srgbClr val="0080C8"/>
              </a:solidFill>
            </a:endParaRPr>
          </a:p>
          <a:p>
            <a:pPr lvl="0"/>
            <a:r>
              <a:rPr lang="nl-NL" sz="1800" b="1" dirty="0" smtClean="0">
                <a:solidFill>
                  <a:srgbClr val="F38F00"/>
                </a:solidFill>
              </a:rPr>
              <a:t>Team </a:t>
            </a:r>
            <a:r>
              <a:rPr lang="nl-NL" sz="1800" b="1" dirty="0">
                <a:solidFill>
                  <a:srgbClr val="F38F00"/>
                </a:solidFill>
              </a:rPr>
              <a:t>Infectiepreventie</a:t>
            </a:r>
          </a:p>
          <a:p>
            <a:pPr marL="171450" lvl="0" indent="-171450">
              <a:buFont typeface="Arial" panose="020B0604020202020204" pitchFamily="34" charset="0"/>
              <a:buChar char="•"/>
            </a:pPr>
            <a:r>
              <a:rPr lang="nl-NL" sz="1200" dirty="0">
                <a:solidFill>
                  <a:srgbClr val="0080C8"/>
                </a:solidFill>
              </a:rPr>
              <a:t> Bij vragen over hygiëne en infectiepreventie, ventilatie of hitte op school of kinderopvang, mail </a:t>
            </a:r>
            <a:r>
              <a:rPr lang="nl-NL" sz="1200" u="sng" dirty="0">
                <a:solidFill>
                  <a:srgbClr val="0080C8"/>
                </a:solidFill>
                <a:hlinkClick r:id="rId6"/>
              </a:rPr>
              <a:t>tipteam@vrk.nl</a:t>
            </a:r>
            <a:r>
              <a:rPr lang="nl-NL" sz="1200" dirty="0">
                <a:solidFill>
                  <a:srgbClr val="0080C8"/>
                </a:solidFill>
              </a:rPr>
              <a:t>  </a:t>
            </a:r>
          </a:p>
          <a:p>
            <a:pPr marL="171450" lvl="0" indent="-171450">
              <a:buFont typeface="Arial" panose="020B0604020202020204" pitchFamily="34" charset="0"/>
              <a:buChar char="•"/>
            </a:pPr>
            <a:endParaRPr lang="nl-NL" sz="400" dirty="0">
              <a:solidFill>
                <a:srgbClr val="0080C8"/>
              </a:solidFill>
            </a:endParaRPr>
          </a:p>
          <a:p>
            <a:pPr marL="171450" lvl="0" indent="-171450">
              <a:buFont typeface="Arial" panose="020B0604020202020204" pitchFamily="34" charset="0"/>
              <a:buChar char="•"/>
            </a:pPr>
            <a:r>
              <a:rPr lang="nl-NL" sz="1200" dirty="0">
                <a:solidFill>
                  <a:srgbClr val="0080C8"/>
                </a:solidFill>
              </a:rPr>
              <a:t> Op onze website staat meer informatie over toezicht kinderopvang en over hygiëne op school                                                        </a:t>
            </a:r>
            <a:r>
              <a:rPr lang="nl-NL" sz="1200" u="sng" dirty="0">
                <a:solidFill>
                  <a:srgbClr val="0080C8"/>
                </a:solidFill>
                <a:hlinkClick r:id="rId7"/>
              </a:rPr>
              <a:t>Toezicht en </a:t>
            </a:r>
            <a:r>
              <a:rPr lang="nl-NL" sz="1200" u="sng" dirty="0" err="1">
                <a:solidFill>
                  <a:srgbClr val="0080C8"/>
                </a:solidFill>
                <a:hlinkClick r:id="rId7"/>
              </a:rPr>
              <a:t>hygiene</a:t>
            </a:r>
            <a:r>
              <a:rPr lang="nl-NL" sz="1200" u="sng" dirty="0">
                <a:solidFill>
                  <a:srgbClr val="0080C8"/>
                </a:solidFill>
                <a:hlinkClick r:id="rId7"/>
              </a:rPr>
              <a:t> voor professionals | GGD  Kennemerland</a:t>
            </a:r>
            <a:endParaRPr lang="nl-NL" sz="1200" u="sng" dirty="0">
              <a:solidFill>
                <a:srgbClr val="0080C8"/>
              </a:solidFill>
            </a:endParaRPr>
          </a:p>
          <a:p>
            <a:pPr lvl="0"/>
            <a:endParaRPr lang="nl-NL" sz="400" dirty="0">
              <a:solidFill>
                <a:srgbClr val="0080C8"/>
              </a:solidFill>
            </a:endParaRPr>
          </a:p>
          <a:p>
            <a:pPr marL="171450" lvl="0" indent="-171450">
              <a:buFont typeface="Arial" panose="020B0604020202020204" pitchFamily="34" charset="0"/>
              <a:buChar char="•"/>
            </a:pPr>
            <a:r>
              <a:rPr lang="nl-NL" sz="1200" dirty="0">
                <a:solidFill>
                  <a:srgbClr val="0080C8"/>
                </a:solidFill>
              </a:rPr>
              <a:t> Op de website van het RIVM vindt u de hygiëne richtlijnen, voor onder andere basisscholen en kinderopvang. </a:t>
            </a:r>
            <a:r>
              <a:rPr lang="nl-NL" sz="1200" u="sng" dirty="0">
                <a:solidFill>
                  <a:srgbClr val="0080C8"/>
                </a:solidFill>
                <a:hlinkClick r:id="rId8"/>
              </a:rPr>
              <a:t>Hygiënerichtlijnen | RIVM</a:t>
            </a:r>
            <a:endParaRPr lang="nl-NL" sz="1200" dirty="0">
              <a:solidFill>
                <a:srgbClr val="0080C8"/>
              </a:solidFill>
            </a:endParaRPr>
          </a:p>
          <a:p>
            <a:endParaRPr lang="nl-NL" sz="800" dirty="0" smtClean="0"/>
          </a:p>
          <a:p>
            <a:endParaRPr lang="nl-NL" sz="800" dirty="0"/>
          </a:p>
          <a:p>
            <a:r>
              <a:rPr lang="nl-NL" sz="1800" b="1" dirty="0">
                <a:solidFill>
                  <a:schemeClr val="accent2"/>
                </a:solidFill>
              </a:rPr>
              <a:t>Afdeling advies en onderzoek </a:t>
            </a:r>
            <a:endParaRPr lang="nl-NL" sz="1800" b="1" dirty="0" smtClean="0">
              <a:solidFill>
                <a:schemeClr val="accent2"/>
              </a:solidFill>
            </a:endParaRPr>
          </a:p>
          <a:p>
            <a:endParaRPr lang="nl-NL" sz="400" b="1" dirty="0" smtClean="0">
              <a:solidFill>
                <a:schemeClr val="accent2"/>
              </a:solidFill>
            </a:endParaRPr>
          </a:p>
          <a:p>
            <a:r>
              <a:rPr lang="nl-NL" sz="1200" b="1" dirty="0" smtClean="0"/>
              <a:t>Gezondheidsmonitor </a:t>
            </a:r>
            <a:r>
              <a:rPr lang="nl-NL" sz="1200" b="1" dirty="0"/>
              <a:t>Jeugd  </a:t>
            </a:r>
            <a:r>
              <a:rPr lang="nl-NL" sz="1400" dirty="0">
                <a:solidFill>
                  <a:schemeClr val="tx2"/>
                </a:solidFill>
              </a:rPr>
              <a:t>Voor deelnemende scholen, afname van de landelijke </a:t>
            </a:r>
            <a:r>
              <a:rPr lang="nl-NL" sz="1400" dirty="0">
                <a:solidFill>
                  <a:schemeClr val="tx2"/>
                </a:solidFill>
                <a:hlinkClick r:id="rId9"/>
              </a:rPr>
              <a:t>Gezondheidsmonitor </a:t>
            </a:r>
            <a:r>
              <a:rPr lang="nl-NL" sz="1400" dirty="0" smtClean="0">
                <a:solidFill>
                  <a:schemeClr val="tx2"/>
                </a:solidFill>
                <a:hlinkClick r:id="rId9"/>
              </a:rPr>
              <a:t>Jeugd</a:t>
            </a:r>
            <a:r>
              <a:rPr lang="nl-NL" sz="1400" dirty="0" smtClean="0">
                <a:solidFill>
                  <a:schemeClr val="tx2"/>
                </a:solidFill>
              </a:rPr>
              <a:t> </a:t>
            </a:r>
            <a:r>
              <a:rPr lang="nl-NL" sz="1400" dirty="0">
                <a:solidFill>
                  <a:schemeClr val="tx2"/>
                </a:solidFill>
              </a:rPr>
              <a:t>in september – november klas 2 en 4. Voor vragen: </a:t>
            </a:r>
            <a:r>
              <a:rPr lang="nl-NL" sz="1400" dirty="0" smtClean="0">
                <a:solidFill>
                  <a:schemeClr val="tx2"/>
                </a:solidFill>
                <a:hlinkClick r:id="rId10"/>
              </a:rPr>
              <a:t>gmjeugd@ggdkennemerland.nl</a:t>
            </a:r>
            <a:endParaRPr lang="nl-NL" sz="1400" dirty="0" smtClean="0">
              <a:solidFill>
                <a:schemeClr val="tx2"/>
              </a:solidFill>
            </a:endParaRPr>
          </a:p>
          <a:p>
            <a:pPr marL="285750" indent="-285750">
              <a:buFont typeface="Arial" panose="020B0604020202020204" pitchFamily="34" charset="0"/>
              <a:buChar char="•"/>
            </a:pPr>
            <a:endParaRPr lang="nl-NL" sz="1400" dirty="0" smtClean="0">
              <a:solidFill>
                <a:schemeClr val="tx2"/>
              </a:solidFill>
            </a:endParaRPr>
          </a:p>
          <a:p>
            <a:r>
              <a:rPr lang="nl-NL" sz="1200" b="1" dirty="0" smtClean="0">
                <a:solidFill>
                  <a:schemeClr val="accent1"/>
                </a:solidFill>
              </a:rPr>
              <a:t>Gezonde school</a:t>
            </a:r>
          </a:p>
          <a:p>
            <a:r>
              <a:rPr lang="nl-NL" sz="1200" dirty="0" smtClean="0">
                <a:solidFill>
                  <a:schemeClr val="accent1"/>
                </a:solidFill>
                <a:latin typeface="Gill Sans Light"/>
                <a:ea typeface="Calibri" panose="020F0502020204030204" pitchFamily="34" charset="0"/>
                <a:cs typeface="Gill Sans" panose="020B0502020104020203"/>
              </a:rPr>
              <a:t>Leerlingen die lekker in hun vel zitten en zich gezond voelen, presteren beter. Het Gezonde School programma is opgezet                           om onderwijsprofessionals te helpen een gezonde leefstijl op school vanzelfsprekend te maken. Dit lukt door met een stappenplan te werken aan een gezondheidsthema dat de school zelf kiest. Voorbeelden van thema's zijn: voeding, bewegen &amp; sport, welbevinden of relaties &amp; seksualiteit. Gezonde School biedt jaarlijks subsidies: een geldbedrag en ondersteuning van een Gezonde School Adviseur vanuit de lokale GGD.</a:t>
            </a:r>
          </a:p>
          <a:p>
            <a:pPr>
              <a:lnSpc>
                <a:spcPct val="107000"/>
              </a:lnSpc>
              <a:spcAft>
                <a:spcPts val="800"/>
              </a:spcAft>
            </a:pPr>
            <a:r>
              <a:rPr lang="nl-NL" sz="1200" dirty="0" smtClean="0">
                <a:solidFill>
                  <a:schemeClr val="accent1"/>
                </a:solidFill>
                <a:latin typeface="Gill Sans Light"/>
                <a:ea typeface="Calibri" panose="020F0502020204030204" pitchFamily="34" charset="0"/>
                <a:cs typeface="Gill Sans" panose="020B0502020104020203"/>
              </a:rPr>
              <a:t>Meer lezen? </a:t>
            </a:r>
            <a:r>
              <a:rPr lang="nl-NL" sz="1200" u="sng" dirty="0" smtClean="0">
                <a:solidFill>
                  <a:schemeClr val="accent1"/>
                </a:solidFill>
                <a:latin typeface="Gill Sans Light"/>
                <a:ea typeface="Calibri" panose="020F0502020204030204" pitchFamily="34" charset="0"/>
                <a:cs typeface="Gill Sans" panose="020B0502020104020203"/>
                <a:hlinkClick r:id="rId11"/>
              </a:rPr>
              <a:t>Voortgezet onderwijs | Gezonde School</a:t>
            </a:r>
            <a:r>
              <a:rPr lang="nl-NL" sz="1200" dirty="0" smtClean="0">
                <a:solidFill>
                  <a:schemeClr val="accent1"/>
                </a:solidFill>
                <a:latin typeface="Gill Sans Light"/>
                <a:ea typeface="Calibri" panose="020F0502020204030204" pitchFamily="34" charset="0"/>
                <a:cs typeface="Gill Sans" panose="020B0502020104020203"/>
              </a:rPr>
              <a:t> of neem vrijblijvend contact op met: </a:t>
            </a:r>
            <a:br>
              <a:rPr lang="nl-NL" sz="1200" dirty="0" smtClean="0">
                <a:solidFill>
                  <a:schemeClr val="accent1"/>
                </a:solidFill>
                <a:latin typeface="Gill Sans Light"/>
                <a:ea typeface="Calibri" panose="020F0502020204030204" pitchFamily="34" charset="0"/>
                <a:cs typeface="Gill Sans" panose="020B0502020104020203"/>
              </a:rPr>
            </a:br>
            <a:r>
              <a:rPr lang="nl-NL" sz="1200" dirty="0" smtClean="0">
                <a:solidFill>
                  <a:schemeClr val="accent1"/>
                </a:solidFill>
                <a:latin typeface="Gill Sans Light"/>
                <a:ea typeface="Calibri" panose="020F0502020204030204" pitchFamily="34" charset="0"/>
                <a:cs typeface="Gill Sans" panose="020B0502020104020203"/>
              </a:rPr>
              <a:t>Nienke Chantrel adviseur publieke gezondheid Gezonde School </a:t>
            </a:r>
            <a:r>
              <a:rPr lang="nl-NL" sz="1200" dirty="0" smtClean="0">
                <a:solidFill>
                  <a:schemeClr val="accent1"/>
                </a:solidFill>
                <a:latin typeface="Gill Sans Light"/>
                <a:ea typeface="Calibri" panose="020F0502020204030204" pitchFamily="34" charset="0"/>
                <a:cs typeface="Gill Sans" panose="020B0502020104020203"/>
                <a:hlinkClick r:id="rId12"/>
              </a:rPr>
              <a:t>Nchantrel@vrk.nl</a:t>
            </a:r>
            <a:r>
              <a:rPr lang="nl-NL" sz="1200" dirty="0" smtClean="0">
                <a:solidFill>
                  <a:schemeClr val="accent1"/>
                </a:solidFill>
                <a:latin typeface="Gill Sans Light"/>
                <a:ea typeface="Calibri" panose="020F0502020204030204" pitchFamily="34" charset="0"/>
                <a:cs typeface="Gill Sans" panose="020B0502020104020203"/>
              </a:rPr>
              <a:t>  </a:t>
            </a:r>
          </a:p>
          <a:p>
            <a:pPr>
              <a:lnSpc>
                <a:spcPct val="107000"/>
              </a:lnSpc>
            </a:pPr>
            <a:r>
              <a:rPr lang="nl-NL" sz="1200" b="1" dirty="0" smtClean="0">
                <a:solidFill>
                  <a:schemeClr val="accent1"/>
                </a:solidFill>
              </a:rPr>
              <a:t>Gatekeeperstraining</a:t>
            </a:r>
            <a:r>
              <a:rPr lang="nl-NL" sz="1400" b="1" dirty="0" smtClean="0">
                <a:solidFill>
                  <a:schemeClr val="accent1"/>
                </a:solidFill>
              </a:rPr>
              <a:t> </a:t>
            </a:r>
          </a:p>
          <a:p>
            <a:r>
              <a:rPr lang="nl-NL" sz="1200" dirty="0" smtClean="0">
                <a:solidFill>
                  <a:schemeClr val="accent1"/>
                </a:solidFill>
              </a:rPr>
              <a:t>Training voor docenten. Suicidepreventie, herkennen van signalen, verantwoord doorvragen en wanneer verwijzen naar hulp. Interesse? </a:t>
            </a:r>
            <a:r>
              <a:rPr lang="nl-NL" sz="1200" dirty="0">
                <a:solidFill>
                  <a:schemeClr val="accent1"/>
                </a:solidFill>
              </a:rPr>
              <a:t>M</a:t>
            </a:r>
            <a:r>
              <a:rPr lang="nl-NL" sz="1200" dirty="0" smtClean="0">
                <a:solidFill>
                  <a:schemeClr val="accent1"/>
                </a:solidFill>
              </a:rPr>
              <a:t>ail </a:t>
            </a:r>
            <a:r>
              <a:rPr lang="nl-NL" sz="1200" dirty="0">
                <a:solidFill>
                  <a:schemeClr val="accent1"/>
                </a:solidFill>
              </a:rPr>
              <a:t>naar </a:t>
            </a:r>
            <a:r>
              <a:rPr lang="nl-NL" sz="1200" dirty="0" smtClean="0">
                <a:solidFill>
                  <a:schemeClr val="accent1"/>
                </a:solidFill>
              </a:rPr>
              <a:t>Nienke Chantrel </a:t>
            </a:r>
            <a:r>
              <a:rPr lang="nl-NL" sz="1200" dirty="0">
                <a:solidFill>
                  <a:schemeClr val="accent1"/>
                </a:solidFill>
                <a:latin typeface="Gill Sans Light"/>
                <a:ea typeface="Calibri" panose="020F0502020204030204" pitchFamily="34" charset="0"/>
                <a:cs typeface="Gill Sans" panose="020B0502020104020203"/>
                <a:hlinkClick r:id="rId12"/>
              </a:rPr>
              <a:t>Nchantrel@vrk.nl</a:t>
            </a:r>
            <a:r>
              <a:rPr lang="nl-NL" sz="1200" dirty="0">
                <a:solidFill>
                  <a:schemeClr val="accent1"/>
                </a:solidFill>
                <a:latin typeface="Gill Sans Light"/>
                <a:ea typeface="Calibri" panose="020F0502020204030204" pitchFamily="34" charset="0"/>
                <a:cs typeface="Gill Sans" panose="020B0502020104020203"/>
              </a:rPr>
              <a:t>  </a:t>
            </a:r>
          </a:p>
          <a:p>
            <a:endParaRPr lang="nl-NL" sz="1200" dirty="0" smtClean="0">
              <a:solidFill>
                <a:schemeClr val="accent1"/>
              </a:solidFill>
            </a:endParaRPr>
          </a:p>
          <a:p>
            <a:r>
              <a:rPr lang="nl-NL" sz="1800" b="1" dirty="0" smtClean="0">
                <a:solidFill>
                  <a:schemeClr val="accent6"/>
                </a:solidFill>
              </a:rPr>
              <a:t>Cursusaanbod </a:t>
            </a:r>
            <a:endParaRPr lang="nl-NL" sz="1800" b="1" dirty="0" smtClean="0">
              <a:solidFill>
                <a:schemeClr val="accent6"/>
              </a:solidFill>
            </a:endParaRPr>
          </a:p>
          <a:p>
            <a:pPr marL="171450" indent="-171450">
              <a:buFont typeface="Arial" panose="020B0604020202020204" pitchFamily="34" charset="0"/>
              <a:buChar char="•"/>
            </a:pPr>
            <a:r>
              <a:rPr lang="nl-NL" sz="1200" b="1" dirty="0">
                <a:solidFill>
                  <a:schemeClr val="accent1"/>
                </a:solidFill>
              </a:rPr>
              <a:t>Haarlemmermeer voor ouders / kinderen </a:t>
            </a:r>
            <a:r>
              <a:rPr lang="nl-NL" sz="1200" dirty="0">
                <a:hlinkClick r:id="rId13"/>
              </a:rPr>
              <a:t>cursussen | GGD Kennemerland</a:t>
            </a:r>
            <a:r>
              <a:rPr lang="nl-NL" sz="1200" dirty="0"/>
              <a:t>  </a:t>
            </a:r>
          </a:p>
          <a:p>
            <a:endParaRPr lang="nl-NL" sz="800" dirty="0"/>
          </a:p>
          <a:p>
            <a:pPr marL="171450" indent="-171450">
              <a:buFont typeface="Arial" panose="020B0604020202020204" pitchFamily="34" charset="0"/>
              <a:buChar char="•"/>
            </a:pPr>
            <a:r>
              <a:rPr lang="nl-NL" sz="1200" dirty="0"/>
              <a:t>Cursusaanbod voor ouders/ kinderen overige gemeenten zie </a:t>
            </a:r>
            <a:r>
              <a:rPr lang="nl-NL" sz="1200" dirty="0">
                <a:hlinkClick r:id="rId14"/>
              </a:rPr>
              <a:t>samenopgroeien.nu</a:t>
            </a:r>
            <a:endParaRPr lang="nl-NL" sz="1200" dirty="0"/>
          </a:p>
          <a:p>
            <a:endParaRPr lang="nl-NL" sz="1800" b="1" dirty="0" smtClean="0">
              <a:solidFill>
                <a:schemeClr val="accent6"/>
              </a:solidFill>
            </a:endParaRPr>
          </a:p>
          <a:p>
            <a:pPr marL="171450" indent="-171450">
              <a:buFont typeface="Arial" panose="020B0604020202020204" pitchFamily="34" charset="0"/>
              <a:buChar char="•"/>
            </a:pPr>
            <a:r>
              <a:rPr lang="nl-NL" sz="1200" dirty="0">
                <a:solidFill>
                  <a:schemeClr val="accent1"/>
                </a:solidFill>
              </a:rPr>
              <a:t>C</a:t>
            </a:r>
            <a:r>
              <a:rPr lang="nl-NL" sz="1200" dirty="0" smtClean="0">
                <a:solidFill>
                  <a:schemeClr val="accent1"/>
                </a:solidFill>
              </a:rPr>
              <a:t>ursussen voor beroepskrachten </a:t>
            </a:r>
            <a:r>
              <a:rPr lang="nl-NL" sz="1200" dirty="0" err="1" smtClean="0">
                <a:solidFill>
                  <a:schemeClr val="accent1"/>
                </a:solidFill>
              </a:rPr>
              <a:t>oa</a:t>
            </a:r>
            <a:r>
              <a:rPr lang="nl-NL" sz="1200" dirty="0" smtClean="0">
                <a:solidFill>
                  <a:schemeClr val="accent1"/>
                </a:solidFill>
              </a:rPr>
              <a:t> BHV en reanimatie. </a:t>
            </a:r>
            <a:r>
              <a:rPr lang="nl-NL" sz="1200" dirty="0">
                <a:solidFill>
                  <a:schemeClr val="accent1"/>
                </a:solidFill>
              </a:rPr>
              <a:t>Meer informatie? </a:t>
            </a:r>
            <a:r>
              <a:rPr lang="nl-NL" sz="1200" dirty="0">
                <a:hlinkClick r:id="rId15"/>
              </a:rPr>
              <a:t>Cursussen | GGD </a:t>
            </a:r>
            <a:r>
              <a:rPr lang="nl-NL" sz="1200" dirty="0" smtClean="0">
                <a:hlinkClick r:id="rId15"/>
              </a:rPr>
              <a:t>Kennemerland</a:t>
            </a:r>
            <a:endParaRPr lang="nl-NL" sz="1200" dirty="0"/>
          </a:p>
          <a:p>
            <a:endParaRPr lang="nl-NL" sz="1200" dirty="0"/>
          </a:p>
        </p:txBody>
      </p:sp>
    </p:spTree>
    <p:extLst>
      <p:ext uri="{BB962C8B-B14F-4D97-AF65-F5344CB8AC3E}">
        <p14:creationId xmlns:p14="http://schemas.microsoft.com/office/powerpoint/2010/main" val="659973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Aangepast ontwerp">
  <a:themeElements>
    <a:clrScheme name="GGD tempalte">
      <a:dk1>
        <a:srgbClr val="0080C8"/>
      </a:dk1>
      <a:lt1>
        <a:srgbClr val="FFFFFF"/>
      </a:lt1>
      <a:dk2>
        <a:srgbClr val="0080C8"/>
      </a:dk2>
      <a:lt2>
        <a:srgbClr val="FFFFFF"/>
      </a:lt2>
      <a:accent1>
        <a:srgbClr val="0080C8"/>
      </a:accent1>
      <a:accent2>
        <a:srgbClr val="F38F00"/>
      </a:accent2>
      <a:accent3>
        <a:srgbClr val="FFFF00"/>
      </a:accent3>
      <a:accent4>
        <a:srgbClr val="F38F00"/>
      </a:accent4>
      <a:accent5>
        <a:srgbClr val="FFFF00"/>
      </a:accent5>
      <a:accent6>
        <a:srgbClr val="F38F00"/>
      </a:accent6>
      <a:hlink>
        <a:srgbClr val="000000"/>
      </a:hlink>
      <a:folHlink>
        <a:srgbClr val="0080C8"/>
      </a:folHlink>
    </a:clrScheme>
    <a:fontScheme name="GGD template">
      <a:majorFont>
        <a:latin typeface="Gill Sans Std Bold"/>
        <a:ea typeface=""/>
        <a:cs typeface=""/>
      </a:majorFont>
      <a:minorFont>
        <a:latin typeface="Gill Sans St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991</TotalTime>
  <Words>1311</Words>
  <Application>Microsoft Office PowerPoint</Application>
  <PresentationFormat>A3 (297 x 420 mm)</PresentationFormat>
  <Paragraphs>121</Paragraphs>
  <Slides>3</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3</vt:i4>
      </vt:variant>
    </vt:vector>
  </HeadingPairs>
  <TitlesOfParts>
    <vt:vector size="11" baseType="lpstr">
      <vt:lpstr>Arial</vt:lpstr>
      <vt:lpstr>Calibri</vt:lpstr>
      <vt:lpstr>Gill Sans</vt:lpstr>
      <vt:lpstr>Gill Sans Light</vt:lpstr>
      <vt:lpstr>Gill Sans SemiBold</vt:lpstr>
      <vt:lpstr>Gill Sans Std Bold</vt:lpstr>
      <vt:lpstr>Gill Sans Std Light</vt:lpstr>
      <vt:lpstr>Aangepast ontwerp</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Paul Pilon</dc:creator>
  <cp:lastModifiedBy>Anja Oude Lansink</cp:lastModifiedBy>
  <cp:revision>132</cp:revision>
  <dcterms:created xsi:type="dcterms:W3CDTF">2020-06-18T09:27:07Z</dcterms:created>
  <dcterms:modified xsi:type="dcterms:W3CDTF">2023-08-28T12:35:16Z</dcterms:modified>
</cp:coreProperties>
</file>