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3" r:id="rId1"/>
  </p:sldMasterIdLst>
  <p:sldIdLst>
    <p:sldId id="261" r:id="rId2"/>
    <p:sldId id="262" r:id="rId3"/>
    <p:sldId id="264" r:id="rId4"/>
  </p:sldIdLst>
  <p:sldSz cx="9601200" cy="12801600" type="A3"/>
  <p:notesSz cx="6858000" cy="9144000"/>
  <p:defaultTextStyle>
    <a:defPPr>
      <a:defRPr lang="en-US"/>
    </a:defPPr>
    <a:lvl1pPr marL="0" algn="l" defTabSz="794732" rtl="0" eaLnBrk="1" latinLnBrk="0" hangingPunct="1">
      <a:defRPr sz="3128" kern="1200">
        <a:solidFill>
          <a:schemeClr val="tx1"/>
        </a:solidFill>
        <a:latin typeface="+mn-lt"/>
        <a:ea typeface="+mn-ea"/>
        <a:cs typeface="+mn-cs"/>
      </a:defRPr>
    </a:lvl1pPr>
    <a:lvl2pPr marL="794732" algn="l" defTabSz="794732" rtl="0" eaLnBrk="1" latinLnBrk="0" hangingPunct="1">
      <a:defRPr sz="3128" kern="1200">
        <a:solidFill>
          <a:schemeClr val="tx1"/>
        </a:solidFill>
        <a:latin typeface="+mn-lt"/>
        <a:ea typeface="+mn-ea"/>
        <a:cs typeface="+mn-cs"/>
      </a:defRPr>
    </a:lvl2pPr>
    <a:lvl3pPr marL="1589465" algn="l" defTabSz="794732" rtl="0" eaLnBrk="1" latinLnBrk="0" hangingPunct="1">
      <a:defRPr sz="3128" kern="1200">
        <a:solidFill>
          <a:schemeClr val="tx1"/>
        </a:solidFill>
        <a:latin typeface="+mn-lt"/>
        <a:ea typeface="+mn-ea"/>
        <a:cs typeface="+mn-cs"/>
      </a:defRPr>
    </a:lvl3pPr>
    <a:lvl4pPr marL="2384196" algn="l" defTabSz="794732" rtl="0" eaLnBrk="1" latinLnBrk="0" hangingPunct="1">
      <a:defRPr sz="3128" kern="1200">
        <a:solidFill>
          <a:schemeClr val="tx1"/>
        </a:solidFill>
        <a:latin typeface="+mn-lt"/>
        <a:ea typeface="+mn-ea"/>
        <a:cs typeface="+mn-cs"/>
      </a:defRPr>
    </a:lvl4pPr>
    <a:lvl5pPr marL="3178928" algn="l" defTabSz="794732" rtl="0" eaLnBrk="1" latinLnBrk="0" hangingPunct="1">
      <a:defRPr sz="3128" kern="1200">
        <a:solidFill>
          <a:schemeClr val="tx1"/>
        </a:solidFill>
        <a:latin typeface="+mn-lt"/>
        <a:ea typeface="+mn-ea"/>
        <a:cs typeface="+mn-cs"/>
      </a:defRPr>
    </a:lvl5pPr>
    <a:lvl6pPr marL="3973660" algn="l" defTabSz="794732" rtl="0" eaLnBrk="1" latinLnBrk="0" hangingPunct="1">
      <a:defRPr sz="3128" kern="1200">
        <a:solidFill>
          <a:schemeClr val="tx1"/>
        </a:solidFill>
        <a:latin typeface="+mn-lt"/>
        <a:ea typeface="+mn-ea"/>
        <a:cs typeface="+mn-cs"/>
      </a:defRPr>
    </a:lvl6pPr>
    <a:lvl7pPr marL="4768393" algn="l" defTabSz="794732" rtl="0" eaLnBrk="1" latinLnBrk="0" hangingPunct="1">
      <a:defRPr sz="3128" kern="1200">
        <a:solidFill>
          <a:schemeClr val="tx1"/>
        </a:solidFill>
        <a:latin typeface="+mn-lt"/>
        <a:ea typeface="+mn-ea"/>
        <a:cs typeface="+mn-cs"/>
      </a:defRPr>
    </a:lvl7pPr>
    <a:lvl8pPr marL="5563124" algn="l" defTabSz="794732" rtl="0" eaLnBrk="1" latinLnBrk="0" hangingPunct="1">
      <a:defRPr sz="3128" kern="1200">
        <a:solidFill>
          <a:schemeClr val="tx1"/>
        </a:solidFill>
        <a:latin typeface="+mn-lt"/>
        <a:ea typeface="+mn-ea"/>
        <a:cs typeface="+mn-cs"/>
      </a:defRPr>
    </a:lvl8pPr>
    <a:lvl9pPr marL="6357856" algn="l" defTabSz="794732" rtl="0" eaLnBrk="1" latinLnBrk="0" hangingPunct="1">
      <a:defRPr sz="312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ja Oude Lansink" initials="AOL" lastIdx="1" clrIdx="0">
    <p:extLst>
      <p:ext uri="{19B8F6BF-5375-455C-9EA6-DF929625EA0E}">
        <p15:presenceInfo xmlns:p15="http://schemas.microsoft.com/office/powerpoint/2012/main" userId="S-1-5-21-2345105272-1404141227-721199196-247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A1919"/>
    <a:srgbClr val="0080BE"/>
    <a:srgbClr val="D0C0D5"/>
    <a:srgbClr val="72408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419" autoAdjust="0"/>
    <p:restoredTop sz="96807" autoAdjust="0"/>
  </p:normalViewPr>
  <p:slideViewPr>
    <p:cSldViewPr snapToObjects="1">
      <p:cViewPr varScale="1">
        <p:scale>
          <a:sx n="51" d="100"/>
          <a:sy n="51" d="100"/>
        </p:scale>
        <p:origin x="1746" y="84"/>
      </p:cViewPr>
      <p:guideLst/>
    </p:cSldViewPr>
  </p:slideViewPr>
  <p:outlineViewPr>
    <p:cViewPr>
      <p:scale>
        <a:sx n="33" d="100"/>
        <a:sy n="33" d="100"/>
      </p:scale>
      <p:origin x="0" y="0"/>
    </p:cViewPr>
  </p:outlineViewPr>
  <p:notesTextViewPr>
    <p:cViewPr>
      <p:scale>
        <a:sx n="1" d="1"/>
        <a:sy n="1" d="1"/>
      </p:scale>
      <p:origin x="0" y="0"/>
    </p:cViewPr>
  </p:notesTextViewPr>
  <p:gridSpacing cx="72000" cy="720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spTree>
      <p:nvGrpSpPr>
        <p:cNvPr id="1" name=""/>
        <p:cNvGrpSpPr/>
        <p:nvPr/>
      </p:nvGrpSpPr>
      <p:grpSpPr>
        <a:xfrm>
          <a:off x="0" y="0"/>
          <a:ext cx="0" cy="0"/>
          <a:chOff x="0" y="0"/>
          <a:chExt cx="0" cy="0"/>
        </a:xfrm>
      </p:grpSpPr>
      <p:sp>
        <p:nvSpPr>
          <p:cNvPr id="2" name="Tijdelijke aanduiding voor tekst 32">
            <a:extLst>
              <a:ext uri="{FF2B5EF4-FFF2-40B4-BE49-F238E27FC236}">
                <a16:creationId xmlns:a16="http://schemas.microsoft.com/office/drawing/2014/main" id="{6AAAA7FF-8AB4-4EB8-8CC3-1197592D6816}"/>
              </a:ext>
            </a:extLst>
          </p:cNvPr>
          <p:cNvSpPr>
            <a:spLocks noGrp="1"/>
          </p:cNvSpPr>
          <p:nvPr>
            <p:ph type="body" sz="quarter" idx="16" hasCustomPrompt="1"/>
          </p:nvPr>
        </p:nvSpPr>
        <p:spPr>
          <a:xfrm>
            <a:off x="873953" y="1640771"/>
            <a:ext cx="7858250" cy="1592029"/>
          </a:xfrm>
          <a:prstGeom prst="rect">
            <a:avLst/>
          </a:prstGeom>
        </p:spPr>
        <p:txBody>
          <a:bodyPr lIns="0" tIns="0"/>
          <a:lstStyle>
            <a:lvl1pPr marL="0" indent="0" algn="l">
              <a:lnSpc>
                <a:spcPts val="4500"/>
              </a:lnSpc>
              <a:spcBef>
                <a:spcPts val="0"/>
              </a:spcBef>
              <a:buNone/>
              <a:defRPr sz="5000" b="1" i="0">
                <a:solidFill>
                  <a:schemeClr val="tx1"/>
                </a:solidFill>
                <a:latin typeface="+mj-lt"/>
                <a:cs typeface="Gill Sans" panose="020B0502020104020203" pitchFamily="34" charset="-79"/>
              </a:defRPr>
            </a:lvl1pPr>
          </a:lstStyle>
          <a:p>
            <a:pPr lvl="0"/>
            <a:r>
              <a:rPr lang="nl-NL" dirty="0"/>
              <a:t>HOOFDKOP </a:t>
            </a:r>
            <a:br>
              <a:rPr lang="nl-NL" dirty="0"/>
            </a:br>
            <a:r>
              <a:rPr lang="nl-NL" dirty="0"/>
              <a:t>OVER TWEE OF </a:t>
            </a:r>
            <a:br>
              <a:rPr lang="nl-NL" dirty="0"/>
            </a:br>
            <a:r>
              <a:rPr lang="nl-NL" dirty="0"/>
              <a:t>DRIE REGELS</a:t>
            </a:r>
          </a:p>
        </p:txBody>
      </p:sp>
      <p:sp>
        <p:nvSpPr>
          <p:cNvPr id="13" name="Tijdelijke aanduiding voor afbeelding 9">
            <a:extLst>
              <a:ext uri="{FF2B5EF4-FFF2-40B4-BE49-F238E27FC236}">
                <a16:creationId xmlns:a16="http://schemas.microsoft.com/office/drawing/2014/main" id="{2EAC548C-16C7-4A76-9526-F79243FDCE16}"/>
              </a:ext>
            </a:extLst>
          </p:cNvPr>
          <p:cNvSpPr>
            <a:spLocks noGrp="1"/>
          </p:cNvSpPr>
          <p:nvPr>
            <p:ph type="pic" sz="quarter" idx="10"/>
          </p:nvPr>
        </p:nvSpPr>
        <p:spPr>
          <a:xfrm>
            <a:off x="873953" y="3609186"/>
            <a:ext cx="7861255" cy="6747946"/>
          </a:xfrm>
          <a:prstGeom prst="rect">
            <a:avLst/>
          </a:prstGeom>
        </p:spPr>
        <p:txBody>
          <a:bodyPr/>
          <a:lstStyle/>
          <a:p>
            <a:endParaRPr lang="nl-NL" dirty="0"/>
          </a:p>
        </p:txBody>
      </p:sp>
    </p:spTree>
    <p:extLst>
      <p:ext uri="{BB962C8B-B14F-4D97-AF65-F5344CB8AC3E}">
        <p14:creationId xmlns:p14="http://schemas.microsoft.com/office/powerpoint/2010/main" val="967367122"/>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oster_2afbeeldingen">
    <p:spTree>
      <p:nvGrpSpPr>
        <p:cNvPr id="1" name=""/>
        <p:cNvGrpSpPr/>
        <p:nvPr/>
      </p:nvGrpSpPr>
      <p:grpSpPr>
        <a:xfrm>
          <a:off x="0" y="0"/>
          <a:ext cx="0" cy="0"/>
          <a:chOff x="0" y="0"/>
          <a:chExt cx="0" cy="0"/>
        </a:xfrm>
      </p:grpSpPr>
      <p:sp>
        <p:nvSpPr>
          <p:cNvPr id="11" name="Tijdelijke aanduiding voor afbeelding 9">
            <a:extLst>
              <a:ext uri="{FF2B5EF4-FFF2-40B4-BE49-F238E27FC236}">
                <a16:creationId xmlns:a16="http://schemas.microsoft.com/office/drawing/2014/main" id="{870C8B0B-03EF-473C-9DEB-E03FDB00E326}"/>
              </a:ext>
            </a:extLst>
          </p:cNvPr>
          <p:cNvSpPr>
            <a:spLocks noGrp="1"/>
          </p:cNvSpPr>
          <p:nvPr>
            <p:ph type="pic" sz="quarter" idx="10"/>
          </p:nvPr>
        </p:nvSpPr>
        <p:spPr>
          <a:xfrm>
            <a:off x="873953" y="3609187"/>
            <a:ext cx="3790710" cy="3041234"/>
          </a:xfrm>
          <a:prstGeom prst="rect">
            <a:avLst/>
          </a:prstGeom>
        </p:spPr>
        <p:txBody>
          <a:bodyPr/>
          <a:lstStyle/>
          <a:p>
            <a:endParaRPr lang="nl-NL" dirty="0"/>
          </a:p>
        </p:txBody>
      </p:sp>
      <p:sp>
        <p:nvSpPr>
          <p:cNvPr id="12" name="Tijdelijke aanduiding voor afbeelding 9">
            <a:extLst>
              <a:ext uri="{FF2B5EF4-FFF2-40B4-BE49-F238E27FC236}">
                <a16:creationId xmlns:a16="http://schemas.microsoft.com/office/drawing/2014/main" id="{E4F521B7-699C-42E6-8772-E90CFB72E905}"/>
              </a:ext>
            </a:extLst>
          </p:cNvPr>
          <p:cNvSpPr>
            <a:spLocks noGrp="1"/>
          </p:cNvSpPr>
          <p:nvPr>
            <p:ph type="pic" sz="quarter" idx="21"/>
          </p:nvPr>
        </p:nvSpPr>
        <p:spPr>
          <a:xfrm>
            <a:off x="4941493" y="3609187"/>
            <a:ext cx="3790710" cy="3041234"/>
          </a:xfrm>
          <a:prstGeom prst="rect">
            <a:avLst/>
          </a:prstGeom>
        </p:spPr>
        <p:txBody>
          <a:bodyPr/>
          <a:lstStyle/>
          <a:p>
            <a:endParaRPr lang="nl-NL" dirty="0"/>
          </a:p>
        </p:txBody>
      </p:sp>
      <p:sp>
        <p:nvSpPr>
          <p:cNvPr id="7" name="Tijdelijke aanduiding voor tekst 11">
            <a:extLst>
              <a:ext uri="{FF2B5EF4-FFF2-40B4-BE49-F238E27FC236}">
                <a16:creationId xmlns:a16="http://schemas.microsoft.com/office/drawing/2014/main" id="{6356DF8E-C81D-4619-9415-418434E1F6E4}"/>
              </a:ext>
            </a:extLst>
          </p:cNvPr>
          <p:cNvSpPr>
            <a:spLocks noGrp="1"/>
          </p:cNvSpPr>
          <p:nvPr>
            <p:ph type="body" sz="quarter" idx="18" hasCustomPrompt="1"/>
          </p:nvPr>
        </p:nvSpPr>
        <p:spPr>
          <a:xfrm>
            <a:off x="873952" y="7534628"/>
            <a:ext cx="7858252" cy="291108"/>
          </a:xfrm>
          <a:prstGeom prst="rect">
            <a:avLst/>
          </a:prstGeom>
        </p:spPr>
        <p:txBody>
          <a:bodyPr lIns="0" tIns="46800"/>
          <a:lstStyle>
            <a:lvl1pPr marL="0" marR="0" indent="0" algn="l" defTabSz="886259" rtl="0" eaLnBrk="1" fontAlgn="auto" latinLnBrk="0" hangingPunct="1">
              <a:lnSpc>
                <a:spcPct val="50000"/>
              </a:lnSpc>
              <a:spcBef>
                <a:spcPts val="969"/>
              </a:spcBef>
              <a:spcAft>
                <a:spcPts val="0"/>
              </a:spcAft>
              <a:buClrTx/>
              <a:buSzTx/>
              <a:buFont typeface="Arial" panose="020B0604020202020204" pitchFamily="34" charset="0"/>
              <a:buNone/>
              <a:tabLst/>
              <a:defRPr sz="2200" b="1" i="0">
                <a:solidFill>
                  <a:schemeClr val="tx1"/>
                </a:solidFill>
                <a:latin typeface="+mj-lt"/>
                <a:cs typeface="Gill Sans" panose="020B0502020104020203" pitchFamily="34" charset="-79"/>
              </a:defRPr>
            </a:lvl1pPr>
          </a:lstStyle>
          <a:p>
            <a:pPr marL="0" marR="0" lvl="0" indent="0" algn="l" defTabSz="886259" rtl="0" eaLnBrk="1" fontAlgn="auto" latinLnBrk="0" hangingPunct="1">
              <a:lnSpc>
                <a:spcPct val="90000"/>
              </a:lnSpc>
              <a:spcBef>
                <a:spcPts val="969"/>
              </a:spcBef>
              <a:spcAft>
                <a:spcPts val="0"/>
              </a:spcAft>
              <a:buClrTx/>
              <a:buSzTx/>
              <a:buFont typeface="Arial" panose="020B0604020202020204" pitchFamily="34" charset="0"/>
              <a:buNone/>
              <a:tabLst/>
              <a:defRPr/>
            </a:pPr>
            <a:r>
              <a:rPr lang="nl-NL" dirty="0"/>
              <a:t>KLEINERE KOP</a:t>
            </a:r>
          </a:p>
        </p:txBody>
      </p:sp>
      <p:sp>
        <p:nvSpPr>
          <p:cNvPr id="8" name="Tijdelijke aanduiding voor tekst 11">
            <a:extLst>
              <a:ext uri="{FF2B5EF4-FFF2-40B4-BE49-F238E27FC236}">
                <a16:creationId xmlns:a16="http://schemas.microsoft.com/office/drawing/2014/main" id="{BD32EF00-F945-4300-8031-11069132EB08}"/>
              </a:ext>
            </a:extLst>
          </p:cNvPr>
          <p:cNvSpPr>
            <a:spLocks noGrp="1"/>
          </p:cNvSpPr>
          <p:nvPr>
            <p:ph type="body" sz="quarter" idx="20" hasCustomPrompt="1"/>
          </p:nvPr>
        </p:nvSpPr>
        <p:spPr>
          <a:xfrm>
            <a:off x="873952" y="7851803"/>
            <a:ext cx="7858252" cy="2707080"/>
          </a:xfrm>
          <a:prstGeom prst="rect">
            <a:avLst/>
          </a:prstGeom>
        </p:spPr>
        <p:txBody>
          <a:bodyPr lIns="0"/>
          <a:lstStyle>
            <a:lvl1pPr marL="0" marR="0" indent="0" algn="l" defTabSz="886259" rtl="0" eaLnBrk="1" fontAlgn="auto" latinLnBrk="0" hangingPunct="1">
              <a:lnSpc>
                <a:spcPts val="2200"/>
              </a:lnSpc>
              <a:spcBef>
                <a:spcPts val="0"/>
              </a:spcBef>
              <a:spcAft>
                <a:spcPts val="0"/>
              </a:spcAft>
              <a:buClrTx/>
              <a:buSzTx/>
              <a:buFont typeface="Arial" panose="020B0604020202020204" pitchFamily="34" charset="0"/>
              <a:buNone/>
              <a:tabLst/>
              <a:defRPr sz="2000" b="0" i="0">
                <a:solidFill>
                  <a:srgbClr val="1A1919"/>
                </a:solidFill>
                <a:latin typeface="+mn-lt"/>
                <a:cs typeface="Gill Sans Light" panose="020B0302020104020203" pitchFamily="34" charset="-79"/>
              </a:defRPr>
            </a:lvl1pPr>
          </a:lstStyle>
          <a:p>
            <a:pPr marL="0" marR="0" lvl="0" indent="0" algn="l" defTabSz="886259" rtl="0" eaLnBrk="1" fontAlgn="auto" latinLnBrk="0" hangingPunct="1">
              <a:lnSpc>
                <a:spcPct val="90000"/>
              </a:lnSpc>
              <a:spcBef>
                <a:spcPts val="969"/>
              </a:spcBef>
              <a:spcAft>
                <a:spcPts val="0"/>
              </a:spcAft>
              <a:buClrTx/>
              <a:buSzTx/>
              <a:buFont typeface="Arial" panose="020B0604020202020204" pitchFamily="34" charset="0"/>
              <a:buNone/>
              <a:tabLst/>
              <a:defRPr/>
            </a:pPr>
            <a:r>
              <a:rPr lang="nl-NL" dirty="0" err="1"/>
              <a:t>Ficab</a:t>
            </a:r>
            <a:r>
              <a:rPr lang="nl-NL" dirty="0"/>
              <a:t> </a:t>
            </a:r>
            <a:r>
              <a:rPr lang="nl-NL" dirty="0" err="1"/>
              <a:t>ima</a:t>
            </a:r>
            <a:r>
              <a:rPr lang="nl-NL" dirty="0"/>
              <a:t> </a:t>
            </a:r>
            <a:r>
              <a:rPr lang="nl-NL" dirty="0" err="1"/>
              <a:t>quae</a:t>
            </a:r>
            <a:r>
              <a:rPr lang="nl-NL" dirty="0"/>
              <a:t> </a:t>
            </a:r>
            <a:r>
              <a:rPr lang="nl-NL" dirty="0" err="1"/>
              <a:t>quid</a:t>
            </a:r>
            <a:r>
              <a:rPr lang="nl-NL" dirty="0"/>
              <a:t> </a:t>
            </a:r>
            <a:r>
              <a:rPr lang="nl-NL" dirty="0" err="1"/>
              <a:t>ulparch</a:t>
            </a:r>
            <a:r>
              <a:rPr lang="nl-NL" dirty="0"/>
              <a:t> </a:t>
            </a:r>
            <a:r>
              <a:rPr lang="nl-NL" dirty="0" err="1"/>
              <a:t>illorum</a:t>
            </a:r>
            <a:r>
              <a:rPr lang="nl-NL" dirty="0"/>
              <a:t> </a:t>
            </a:r>
            <a:r>
              <a:rPr lang="nl-NL" dirty="0" err="1"/>
              <a:t>ium</a:t>
            </a:r>
            <a:r>
              <a:rPr lang="nl-NL" dirty="0"/>
              <a:t> </a:t>
            </a:r>
            <a:r>
              <a:rPr lang="nl-NL" dirty="0" err="1"/>
              <a:t>quam</a:t>
            </a:r>
            <a:r>
              <a:rPr lang="nl-NL" dirty="0"/>
              <a:t>, </a:t>
            </a:r>
            <a:r>
              <a:rPr lang="nl-NL" dirty="0" err="1"/>
              <a:t>offic</a:t>
            </a:r>
            <a:r>
              <a:rPr lang="nl-NL" dirty="0"/>
              <a:t> </a:t>
            </a:r>
            <a:r>
              <a:rPr lang="nl-NL" dirty="0" err="1"/>
              <a:t>totatem</a:t>
            </a:r>
            <a:r>
              <a:rPr lang="nl-NL" dirty="0"/>
              <a:t> </a:t>
            </a:r>
            <a:r>
              <a:rPr lang="nl-NL" dirty="0" err="1"/>
              <a:t>porehen</a:t>
            </a:r>
            <a:r>
              <a:rPr lang="nl-NL" dirty="0"/>
              <a:t> </a:t>
            </a:r>
            <a:r>
              <a:rPr lang="nl-NL" dirty="0" err="1"/>
              <a:t>ectempo</a:t>
            </a:r>
            <a:r>
              <a:rPr lang="nl-NL" dirty="0"/>
              <a:t> </a:t>
            </a:r>
            <a:r>
              <a:rPr lang="nl-NL" dirty="0" err="1"/>
              <a:t>reptae</a:t>
            </a:r>
            <a:r>
              <a:rPr lang="nl-NL" dirty="0"/>
              <a:t> </a:t>
            </a:r>
            <a:r>
              <a:rPr lang="nl-NL" dirty="0" err="1"/>
              <a:t>volupit</a:t>
            </a:r>
            <a:r>
              <a:rPr lang="nl-NL" dirty="0"/>
              <a:t> </a:t>
            </a:r>
            <a:r>
              <a:rPr lang="nl-NL" dirty="0" err="1"/>
              <a:t>molorrum</a:t>
            </a:r>
            <a:r>
              <a:rPr lang="nl-NL" dirty="0"/>
              <a:t> nis </a:t>
            </a:r>
            <a:r>
              <a:rPr lang="nl-NL" dirty="0" err="1"/>
              <a:t>rectur</a:t>
            </a:r>
            <a:r>
              <a:rPr lang="nl-NL" dirty="0"/>
              <a:t>, </a:t>
            </a:r>
            <a:r>
              <a:rPr lang="nl-NL" dirty="0" err="1"/>
              <a:t>sed</a:t>
            </a:r>
            <a:r>
              <a:rPr lang="nl-NL" dirty="0"/>
              <a:t> </a:t>
            </a:r>
            <a:r>
              <a:rPr lang="nl-NL" dirty="0" err="1"/>
              <a:t>escipsa</a:t>
            </a:r>
            <a:r>
              <a:rPr lang="nl-NL" dirty="0"/>
              <a:t> </a:t>
            </a:r>
            <a:r>
              <a:rPr lang="nl-NL" dirty="0" err="1"/>
              <a:t>arum</a:t>
            </a:r>
            <a:r>
              <a:rPr lang="nl-NL" dirty="0"/>
              <a:t> con </a:t>
            </a:r>
            <a:r>
              <a:rPr lang="nl-NL" dirty="0" err="1"/>
              <a:t>nonse</a:t>
            </a:r>
            <a:r>
              <a:rPr lang="nl-NL" dirty="0"/>
              <a:t> </a:t>
            </a:r>
            <a:r>
              <a:rPr lang="nl-NL" dirty="0" err="1"/>
              <a:t>venet</a:t>
            </a:r>
            <a:r>
              <a:rPr lang="nl-NL" dirty="0"/>
              <a:t> </a:t>
            </a:r>
            <a:r>
              <a:rPr lang="nl-NL" dirty="0" err="1"/>
              <a:t>quaerchil</a:t>
            </a:r>
            <a:r>
              <a:rPr lang="nl-NL" dirty="0"/>
              <a:t> </a:t>
            </a:r>
            <a:r>
              <a:rPr lang="nl-NL" dirty="0" err="1"/>
              <a:t>eossit</a:t>
            </a:r>
            <a:r>
              <a:rPr lang="nl-NL" dirty="0"/>
              <a:t> </a:t>
            </a:r>
            <a:r>
              <a:rPr lang="nl-NL" dirty="0" err="1"/>
              <a:t>molupta</a:t>
            </a:r>
            <a:r>
              <a:rPr lang="nl-NL" dirty="0"/>
              <a:t> </a:t>
            </a:r>
            <a:r>
              <a:rPr lang="nl-NL" dirty="0" err="1"/>
              <a:t>dolum</a:t>
            </a:r>
            <a:r>
              <a:rPr lang="nl-NL" dirty="0"/>
              <a:t> </a:t>
            </a:r>
            <a:r>
              <a:rPr lang="nl-NL" dirty="0" err="1"/>
              <a:t>unt</a:t>
            </a:r>
            <a:r>
              <a:rPr lang="nl-NL" dirty="0"/>
              <a:t>, </a:t>
            </a:r>
            <a:r>
              <a:rPr lang="nl-NL" dirty="0" err="1"/>
              <a:t>quata</a:t>
            </a:r>
            <a:r>
              <a:rPr lang="nl-NL" dirty="0"/>
              <a:t> pres </a:t>
            </a:r>
            <a:r>
              <a:rPr lang="nl-NL" dirty="0" err="1"/>
              <a:t>doluptatur</a:t>
            </a:r>
            <a:r>
              <a:rPr lang="nl-NL" dirty="0"/>
              <a:t>, et, </a:t>
            </a:r>
            <a:r>
              <a:rPr lang="nl-NL" dirty="0" err="1"/>
              <a:t>autatur</a:t>
            </a:r>
            <a:r>
              <a:rPr lang="nl-NL" dirty="0"/>
              <a:t>, </a:t>
            </a:r>
            <a:r>
              <a:rPr lang="nl-NL" dirty="0" err="1"/>
              <a:t>officat</a:t>
            </a:r>
            <a:r>
              <a:rPr lang="nl-NL" dirty="0"/>
              <a:t> </a:t>
            </a:r>
            <a:r>
              <a:rPr lang="nl-NL" dirty="0" err="1"/>
              <a:t>rescia</a:t>
            </a:r>
            <a:r>
              <a:rPr lang="nl-NL" dirty="0"/>
              <a:t> </a:t>
            </a:r>
            <a:r>
              <a:rPr lang="nl-NL" dirty="0" err="1"/>
              <a:t>doluptur</a:t>
            </a:r>
            <a:r>
              <a:rPr lang="nl-NL" dirty="0"/>
              <a:t>? </a:t>
            </a:r>
            <a:r>
              <a:rPr lang="nl-NL" dirty="0" err="1"/>
              <a:t>Harum</a:t>
            </a:r>
            <a:r>
              <a:rPr lang="nl-NL" dirty="0"/>
              <a:t> </a:t>
            </a:r>
            <a:r>
              <a:rPr lang="nl-NL" dirty="0" err="1"/>
              <a:t>iumet</a:t>
            </a:r>
            <a:r>
              <a:rPr lang="nl-NL" dirty="0"/>
              <a:t> </a:t>
            </a:r>
            <a:r>
              <a:rPr lang="nl-NL" dirty="0" err="1"/>
              <a:t>labor</a:t>
            </a:r>
            <a:r>
              <a:rPr lang="nl-NL" dirty="0"/>
              <a:t> </a:t>
            </a:r>
            <a:r>
              <a:rPr lang="nl-NL" dirty="0" err="1"/>
              <a:t>repercim</a:t>
            </a:r>
            <a:r>
              <a:rPr lang="nl-NL" dirty="0"/>
              <a:t> </a:t>
            </a:r>
            <a:r>
              <a:rPr lang="nl-NL" dirty="0" err="1"/>
              <a:t>quis</a:t>
            </a:r>
            <a:r>
              <a:rPr lang="nl-NL" dirty="0"/>
              <a:t> </a:t>
            </a:r>
            <a:r>
              <a:rPr lang="nl-NL" dirty="0" err="1"/>
              <a:t>anis</a:t>
            </a:r>
            <a:r>
              <a:rPr lang="nl-NL" dirty="0"/>
              <a:t> </a:t>
            </a:r>
            <a:r>
              <a:rPr lang="nl-NL" dirty="0" err="1"/>
              <a:t>magniminulpa</a:t>
            </a:r>
            <a:r>
              <a:rPr lang="nl-NL" dirty="0"/>
              <a:t> si </a:t>
            </a:r>
            <a:r>
              <a:rPr lang="nl-NL" dirty="0" err="1"/>
              <a:t>odis</a:t>
            </a:r>
            <a:r>
              <a:rPr lang="nl-NL" dirty="0"/>
              <a:t> dolente lam et </a:t>
            </a:r>
            <a:r>
              <a:rPr lang="nl-NL" dirty="0" err="1"/>
              <a:t>labor</a:t>
            </a:r>
            <a:r>
              <a:rPr lang="nl-NL" dirty="0"/>
              <a:t> </a:t>
            </a:r>
            <a:r>
              <a:rPr lang="nl-NL" dirty="0" err="1"/>
              <a:t>mollo</a:t>
            </a:r>
            <a:r>
              <a:rPr lang="nl-NL" dirty="0"/>
              <a:t> </a:t>
            </a:r>
            <a:r>
              <a:rPr lang="nl-NL" dirty="0" err="1"/>
              <a:t>dolor</a:t>
            </a:r>
            <a:r>
              <a:rPr lang="nl-NL" dirty="0"/>
              <a:t> </a:t>
            </a:r>
            <a:r>
              <a:rPr lang="nl-NL" dirty="0" err="1"/>
              <a:t>adis</a:t>
            </a:r>
            <a:r>
              <a:rPr lang="nl-NL" dirty="0"/>
              <a:t> si </a:t>
            </a:r>
            <a:r>
              <a:rPr lang="nl-NL" dirty="0" err="1"/>
              <a:t>doluptatur</a:t>
            </a:r>
            <a:r>
              <a:rPr lang="nl-NL" dirty="0"/>
              <a:t> </a:t>
            </a:r>
            <a:r>
              <a:rPr lang="nl-NL" dirty="0" err="1"/>
              <a:t>aut</a:t>
            </a:r>
            <a:r>
              <a:rPr lang="nl-NL" dirty="0"/>
              <a:t> </a:t>
            </a:r>
            <a:r>
              <a:rPr lang="nl-NL" dirty="0" err="1"/>
              <a:t>idesci</a:t>
            </a:r>
            <a:r>
              <a:rPr lang="nl-NL" dirty="0"/>
              <a:t> vel mi, </a:t>
            </a:r>
            <a:r>
              <a:rPr lang="nl-NL" dirty="0" err="1"/>
              <a:t>omniet</a:t>
            </a:r>
            <a:r>
              <a:rPr lang="nl-NL" dirty="0"/>
              <a:t> </a:t>
            </a:r>
            <a:r>
              <a:rPr lang="nl-NL" dirty="0" err="1"/>
              <a:t>aut</a:t>
            </a:r>
            <a:r>
              <a:rPr lang="nl-NL" dirty="0"/>
              <a:t> </a:t>
            </a:r>
            <a:r>
              <a:rPr lang="nl-NL" dirty="0" err="1"/>
              <a:t>perum</a:t>
            </a:r>
            <a:r>
              <a:rPr lang="nl-NL" dirty="0"/>
              <a:t> </a:t>
            </a:r>
            <a:r>
              <a:rPr lang="nl-NL" dirty="0" err="1"/>
              <a:t>hiliquam</a:t>
            </a:r>
            <a:r>
              <a:rPr lang="nl-NL" dirty="0"/>
              <a:t>, </a:t>
            </a:r>
            <a:r>
              <a:rPr lang="nl-NL" dirty="0" err="1"/>
              <a:t>cuptas</a:t>
            </a:r>
            <a:r>
              <a:rPr lang="nl-NL" dirty="0"/>
              <a:t> mo tent, </a:t>
            </a:r>
            <a:r>
              <a:rPr lang="nl-NL" dirty="0" err="1"/>
              <a:t>illiquatur</a:t>
            </a:r>
            <a:r>
              <a:rPr lang="nl-NL" dirty="0"/>
              <a:t> sim rem </a:t>
            </a:r>
            <a:r>
              <a:rPr lang="nl-NL" dirty="0" err="1"/>
              <a:t>reperci</a:t>
            </a:r>
            <a:r>
              <a:rPr lang="nl-NL" dirty="0"/>
              <a:t> </a:t>
            </a:r>
            <a:r>
              <a:rPr lang="nl-NL" dirty="0" err="1"/>
              <a:t>duntus</a:t>
            </a:r>
            <a:r>
              <a:rPr lang="nl-NL" dirty="0"/>
              <a:t>, </a:t>
            </a:r>
            <a:r>
              <a:rPr lang="nl-NL" dirty="0" err="1"/>
              <a:t>quis</a:t>
            </a:r>
            <a:r>
              <a:rPr lang="nl-NL" dirty="0"/>
              <a:t> </a:t>
            </a:r>
            <a:r>
              <a:rPr lang="nl-NL" dirty="0" err="1"/>
              <a:t>molupti</a:t>
            </a:r>
            <a:r>
              <a:rPr lang="nl-NL" dirty="0"/>
              <a:t> </a:t>
            </a:r>
            <a:r>
              <a:rPr lang="nl-NL" dirty="0" err="1"/>
              <a:t>volesci</a:t>
            </a:r>
            <a:r>
              <a:rPr lang="nl-NL" dirty="0"/>
              <a:t> </a:t>
            </a:r>
            <a:r>
              <a:rPr lang="nl-NL" dirty="0" err="1"/>
              <a:t>lignat</a:t>
            </a:r>
            <a:r>
              <a:rPr lang="nl-NL" dirty="0"/>
              <a:t> es </a:t>
            </a:r>
            <a:r>
              <a:rPr lang="nl-NL" dirty="0" err="1"/>
              <a:t>soluptatent</a:t>
            </a:r>
            <a:r>
              <a:rPr lang="nl-NL" dirty="0"/>
              <a:t> </a:t>
            </a:r>
            <a:r>
              <a:rPr lang="nl-NL" dirty="0" err="1"/>
              <a:t>hilignatemos</a:t>
            </a:r>
            <a:r>
              <a:rPr lang="nl-NL" dirty="0"/>
              <a:t> sint, </a:t>
            </a:r>
            <a:r>
              <a:rPr lang="nl-NL" dirty="0" err="1"/>
              <a:t>quate</a:t>
            </a:r>
            <a:r>
              <a:rPr lang="nl-NL" dirty="0"/>
              <a:t> </a:t>
            </a:r>
            <a:r>
              <a:rPr lang="nl-NL" dirty="0" err="1"/>
              <a:t>conem</a:t>
            </a:r>
            <a:r>
              <a:rPr lang="nl-NL" dirty="0"/>
              <a:t> </a:t>
            </a:r>
            <a:r>
              <a:rPr lang="nl-NL" dirty="0" err="1"/>
              <a:t>ditions</a:t>
            </a:r>
            <a:r>
              <a:rPr lang="nl-NL" dirty="0"/>
              <a:t> </a:t>
            </a:r>
            <a:r>
              <a:rPr lang="nl-NL" dirty="0" err="1"/>
              <a:t>equatur</a:t>
            </a:r>
            <a:r>
              <a:rPr lang="nl-NL" dirty="0"/>
              <a:t> </a:t>
            </a:r>
            <a:r>
              <a:rPr lang="nl-NL" dirty="0" err="1"/>
              <a:t>auda</a:t>
            </a:r>
            <a:r>
              <a:rPr lang="nl-NL" dirty="0"/>
              <a:t> </a:t>
            </a:r>
            <a:r>
              <a:rPr lang="nl-NL" dirty="0" err="1"/>
              <a:t>conesto</a:t>
            </a:r>
            <a:r>
              <a:rPr lang="nl-NL" dirty="0"/>
              <a:t> </a:t>
            </a:r>
            <a:r>
              <a:rPr lang="nl-NL" dirty="0" err="1"/>
              <a:t>occumqui</a:t>
            </a:r>
            <a:r>
              <a:rPr lang="nl-NL" dirty="0"/>
              <a:t> </a:t>
            </a:r>
            <a:r>
              <a:rPr lang="nl-NL" dirty="0" err="1"/>
              <a:t>conestio</a:t>
            </a:r>
            <a:r>
              <a:rPr lang="nl-NL" dirty="0"/>
              <a:t> </a:t>
            </a:r>
            <a:r>
              <a:rPr lang="nl-NL" dirty="0" err="1"/>
              <a:t>blaboritatet</a:t>
            </a:r>
            <a:r>
              <a:rPr lang="nl-NL" dirty="0"/>
              <a:t> et, et </a:t>
            </a:r>
            <a:r>
              <a:rPr lang="nl-NL" dirty="0" err="1"/>
              <a:t>omnihictem</a:t>
            </a:r>
            <a:r>
              <a:rPr lang="nl-NL" dirty="0"/>
              <a:t> </a:t>
            </a:r>
            <a:r>
              <a:rPr lang="nl-NL" dirty="0" err="1"/>
              <a:t>rectat</a:t>
            </a:r>
            <a:r>
              <a:rPr lang="nl-NL" dirty="0"/>
              <a:t> </a:t>
            </a:r>
            <a:r>
              <a:rPr lang="nl-NL" dirty="0" err="1"/>
              <a:t>eos</a:t>
            </a:r>
            <a:r>
              <a:rPr lang="nl-NL" dirty="0"/>
              <a:t> </a:t>
            </a:r>
            <a:r>
              <a:rPr lang="nl-NL" dirty="0" err="1"/>
              <a:t>ium</a:t>
            </a:r>
            <a:r>
              <a:rPr lang="nl-NL" dirty="0"/>
              <a:t>, </a:t>
            </a:r>
            <a:r>
              <a:rPr lang="nl-NL" dirty="0" err="1"/>
              <a:t>occabore</a:t>
            </a:r>
            <a:r>
              <a:rPr lang="nl-NL" dirty="0"/>
              <a:t> </a:t>
            </a:r>
            <a:r>
              <a:rPr lang="nl-NL" dirty="0" err="1"/>
              <a:t>dolorum</a:t>
            </a:r>
            <a:r>
              <a:rPr lang="nl-NL" dirty="0"/>
              <a:t> </a:t>
            </a:r>
            <a:r>
              <a:rPr lang="nl-NL" dirty="0" err="1"/>
              <a:t>aspera</a:t>
            </a:r>
            <a:r>
              <a:rPr lang="nl-NL" dirty="0"/>
              <a:t> pel </a:t>
            </a:r>
            <a:r>
              <a:rPr lang="nl-NL" dirty="0" err="1"/>
              <a:t>ipiet</a:t>
            </a:r>
            <a:r>
              <a:rPr lang="nl-NL" dirty="0"/>
              <a:t> </a:t>
            </a:r>
            <a:r>
              <a:rPr lang="nl-NL" dirty="0" err="1"/>
              <a:t>quis</a:t>
            </a:r>
            <a:endParaRPr lang="nl-NL" dirty="0"/>
          </a:p>
        </p:txBody>
      </p:sp>
      <p:sp>
        <p:nvSpPr>
          <p:cNvPr id="13" name="Tijdelijke aanduiding voor tekst 32">
            <a:extLst>
              <a:ext uri="{FF2B5EF4-FFF2-40B4-BE49-F238E27FC236}">
                <a16:creationId xmlns:a16="http://schemas.microsoft.com/office/drawing/2014/main" id="{9F87464D-DB7E-48DB-A6D1-D257F5D99018}"/>
              </a:ext>
            </a:extLst>
          </p:cNvPr>
          <p:cNvSpPr>
            <a:spLocks noGrp="1"/>
          </p:cNvSpPr>
          <p:nvPr>
            <p:ph type="body" sz="quarter" idx="16" hasCustomPrompt="1"/>
          </p:nvPr>
        </p:nvSpPr>
        <p:spPr>
          <a:xfrm>
            <a:off x="873953" y="1640771"/>
            <a:ext cx="7858250" cy="1592029"/>
          </a:xfrm>
          <a:prstGeom prst="rect">
            <a:avLst/>
          </a:prstGeom>
        </p:spPr>
        <p:txBody>
          <a:bodyPr lIns="0" tIns="0"/>
          <a:lstStyle>
            <a:lvl1pPr marL="0" indent="0" algn="l">
              <a:lnSpc>
                <a:spcPts val="4500"/>
              </a:lnSpc>
              <a:spcBef>
                <a:spcPts val="0"/>
              </a:spcBef>
              <a:buNone/>
              <a:defRPr sz="5000" b="1" i="0">
                <a:solidFill>
                  <a:schemeClr val="tx1"/>
                </a:solidFill>
                <a:latin typeface="+mj-lt"/>
                <a:cs typeface="Gill Sans" panose="020B0502020104020203" pitchFamily="34" charset="-79"/>
              </a:defRPr>
            </a:lvl1pPr>
          </a:lstStyle>
          <a:p>
            <a:pPr lvl="0"/>
            <a:r>
              <a:rPr lang="nl-NL" dirty="0"/>
              <a:t>HOOFDKOP </a:t>
            </a:r>
            <a:br>
              <a:rPr lang="nl-NL" dirty="0"/>
            </a:br>
            <a:r>
              <a:rPr lang="nl-NL" dirty="0"/>
              <a:t>OVER TWEE OF </a:t>
            </a:r>
            <a:br>
              <a:rPr lang="nl-NL" dirty="0"/>
            </a:br>
            <a:r>
              <a:rPr lang="nl-NL" dirty="0"/>
              <a:t>DRIE REGELS</a:t>
            </a:r>
          </a:p>
        </p:txBody>
      </p:sp>
    </p:spTree>
    <p:extLst>
      <p:ext uri="{BB962C8B-B14F-4D97-AF65-F5344CB8AC3E}">
        <p14:creationId xmlns:p14="http://schemas.microsoft.com/office/powerpoint/2010/main" val="3835005006"/>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oster_3afbeeldingen">
    <p:spTree>
      <p:nvGrpSpPr>
        <p:cNvPr id="1" name=""/>
        <p:cNvGrpSpPr/>
        <p:nvPr/>
      </p:nvGrpSpPr>
      <p:grpSpPr>
        <a:xfrm>
          <a:off x="0" y="0"/>
          <a:ext cx="0" cy="0"/>
          <a:chOff x="0" y="0"/>
          <a:chExt cx="0" cy="0"/>
        </a:xfrm>
      </p:grpSpPr>
      <p:sp>
        <p:nvSpPr>
          <p:cNvPr id="3" name="Tijdelijke aanduiding voor afbeelding 9">
            <a:extLst>
              <a:ext uri="{FF2B5EF4-FFF2-40B4-BE49-F238E27FC236}">
                <a16:creationId xmlns:a16="http://schemas.microsoft.com/office/drawing/2014/main" id="{D3CAB6D1-FAB1-4D19-92D2-B02F2C4F6C17}"/>
              </a:ext>
            </a:extLst>
          </p:cNvPr>
          <p:cNvSpPr>
            <a:spLocks noGrp="1"/>
          </p:cNvSpPr>
          <p:nvPr>
            <p:ph type="pic" sz="quarter" idx="10"/>
          </p:nvPr>
        </p:nvSpPr>
        <p:spPr>
          <a:xfrm>
            <a:off x="873953" y="3609187"/>
            <a:ext cx="2497849" cy="3041234"/>
          </a:xfrm>
          <a:prstGeom prst="rect">
            <a:avLst/>
          </a:prstGeom>
        </p:spPr>
        <p:txBody>
          <a:bodyPr/>
          <a:lstStyle/>
          <a:p>
            <a:endParaRPr lang="nl-NL" dirty="0"/>
          </a:p>
        </p:txBody>
      </p:sp>
      <p:sp>
        <p:nvSpPr>
          <p:cNvPr id="6" name="Tijdelijke aanduiding voor afbeelding 9">
            <a:extLst>
              <a:ext uri="{FF2B5EF4-FFF2-40B4-BE49-F238E27FC236}">
                <a16:creationId xmlns:a16="http://schemas.microsoft.com/office/drawing/2014/main" id="{879ADAFD-0B4B-42EB-8668-C44FD92E6884}"/>
              </a:ext>
            </a:extLst>
          </p:cNvPr>
          <p:cNvSpPr>
            <a:spLocks noGrp="1"/>
          </p:cNvSpPr>
          <p:nvPr>
            <p:ph type="pic" sz="quarter" idx="22"/>
          </p:nvPr>
        </p:nvSpPr>
        <p:spPr>
          <a:xfrm>
            <a:off x="3554154" y="3609187"/>
            <a:ext cx="2497849" cy="3041234"/>
          </a:xfrm>
          <a:prstGeom prst="rect">
            <a:avLst/>
          </a:prstGeom>
        </p:spPr>
        <p:txBody>
          <a:bodyPr/>
          <a:lstStyle/>
          <a:p>
            <a:endParaRPr lang="nl-NL" dirty="0"/>
          </a:p>
        </p:txBody>
      </p:sp>
      <p:sp>
        <p:nvSpPr>
          <p:cNvPr id="7" name="Tijdelijke aanduiding voor afbeelding 9">
            <a:extLst>
              <a:ext uri="{FF2B5EF4-FFF2-40B4-BE49-F238E27FC236}">
                <a16:creationId xmlns:a16="http://schemas.microsoft.com/office/drawing/2014/main" id="{D00962AC-B2ED-4403-B827-E57B346797C3}"/>
              </a:ext>
            </a:extLst>
          </p:cNvPr>
          <p:cNvSpPr>
            <a:spLocks noGrp="1"/>
          </p:cNvSpPr>
          <p:nvPr>
            <p:ph type="pic" sz="quarter" idx="23"/>
          </p:nvPr>
        </p:nvSpPr>
        <p:spPr>
          <a:xfrm>
            <a:off x="6234354" y="3609187"/>
            <a:ext cx="2497849" cy="3041234"/>
          </a:xfrm>
          <a:prstGeom prst="rect">
            <a:avLst/>
          </a:prstGeom>
        </p:spPr>
        <p:txBody>
          <a:bodyPr/>
          <a:lstStyle/>
          <a:p>
            <a:endParaRPr lang="nl-NL" dirty="0"/>
          </a:p>
        </p:txBody>
      </p:sp>
      <p:sp>
        <p:nvSpPr>
          <p:cNvPr id="8" name="Tijdelijke aanduiding voor tekst 11">
            <a:extLst>
              <a:ext uri="{FF2B5EF4-FFF2-40B4-BE49-F238E27FC236}">
                <a16:creationId xmlns:a16="http://schemas.microsoft.com/office/drawing/2014/main" id="{93A3D4C1-C3A7-4DDC-873B-74AA23B9759F}"/>
              </a:ext>
            </a:extLst>
          </p:cNvPr>
          <p:cNvSpPr>
            <a:spLocks noGrp="1"/>
          </p:cNvSpPr>
          <p:nvPr>
            <p:ph type="body" sz="quarter" idx="18" hasCustomPrompt="1"/>
          </p:nvPr>
        </p:nvSpPr>
        <p:spPr>
          <a:xfrm>
            <a:off x="873952" y="7534628"/>
            <a:ext cx="7858252" cy="291108"/>
          </a:xfrm>
          <a:prstGeom prst="rect">
            <a:avLst/>
          </a:prstGeom>
        </p:spPr>
        <p:txBody>
          <a:bodyPr lIns="0" tIns="46800"/>
          <a:lstStyle>
            <a:lvl1pPr marL="0" marR="0" indent="0" algn="l" defTabSz="886259" rtl="0" eaLnBrk="1" fontAlgn="auto" latinLnBrk="0" hangingPunct="1">
              <a:lnSpc>
                <a:spcPct val="50000"/>
              </a:lnSpc>
              <a:spcBef>
                <a:spcPts val="969"/>
              </a:spcBef>
              <a:spcAft>
                <a:spcPts val="0"/>
              </a:spcAft>
              <a:buClrTx/>
              <a:buSzTx/>
              <a:buFont typeface="Arial" panose="020B0604020202020204" pitchFamily="34" charset="0"/>
              <a:buNone/>
              <a:tabLst/>
              <a:defRPr sz="2200" b="1" i="0">
                <a:solidFill>
                  <a:schemeClr val="tx1"/>
                </a:solidFill>
                <a:latin typeface="+mj-lt"/>
                <a:cs typeface="Gill Sans" panose="020B0502020104020203" pitchFamily="34" charset="-79"/>
              </a:defRPr>
            </a:lvl1pPr>
          </a:lstStyle>
          <a:p>
            <a:pPr marL="0" marR="0" lvl="0" indent="0" algn="l" defTabSz="886259" rtl="0" eaLnBrk="1" fontAlgn="auto" latinLnBrk="0" hangingPunct="1">
              <a:lnSpc>
                <a:spcPct val="90000"/>
              </a:lnSpc>
              <a:spcBef>
                <a:spcPts val="969"/>
              </a:spcBef>
              <a:spcAft>
                <a:spcPts val="0"/>
              </a:spcAft>
              <a:buClrTx/>
              <a:buSzTx/>
              <a:buFont typeface="Arial" panose="020B0604020202020204" pitchFamily="34" charset="0"/>
              <a:buNone/>
              <a:tabLst/>
              <a:defRPr/>
            </a:pPr>
            <a:r>
              <a:rPr lang="nl-NL" dirty="0"/>
              <a:t>KLEINERE KOP</a:t>
            </a:r>
          </a:p>
        </p:txBody>
      </p:sp>
      <p:sp>
        <p:nvSpPr>
          <p:cNvPr id="9" name="Tijdelijke aanduiding voor tekst 11">
            <a:extLst>
              <a:ext uri="{FF2B5EF4-FFF2-40B4-BE49-F238E27FC236}">
                <a16:creationId xmlns:a16="http://schemas.microsoft.com/office/drawing/2014/main" id="{F6F273DF-AB32-4DE9-993F-49016A0E9350}"/>
              </a:ext>
            </a:extLst>
          </p:cNvPr>
          <p:cNvSpPr>
            <a:spLocks noGrp="1"/>
          </p:cNvSpPr>
          <p:nvPr>
            <p:ph type="body" sz="quarter" idx="20" hasCustomPrompt="1"/>
          </p:nvPr>
        </p:nvSpPr>
        <p:spPr>
          <a:xfrm>
            <a:off x="873952" y="7851803"/>
            <a:ext cx="7858252" cy="2707080"/>
          </a:xfrm>
          <a:prstGeom prst="rect">
            <a:avLst/>
          </a:prstGeom>
        </p:spPr>
        <p:txBody>
          <a:bodyPr lIns="0"/>
          <a:lstStyle>
            <a:lvl1pPr marL="0" marR="0" indent="0" algn="l" defTabSz="886259" rtl="0" eaLnBrk="1" fontAlgn="auto" latinLnBrk="0" hangingPunct="1">
              <a:lnSpc>
                <a:spcPts val="2200"/>
              </a:lnSpc>
              <a:spcBef>
                <a:spcPts val="0"/>
              </a:spcBef>
              <a:spcAft>
                <a:spcPts val="0"/>
              </a:spcAft>
              <a:buClrTx/>
              <a:buSzTx/>
              <a:buFont typeface="Arial" panose="020B0604020202020204" pitchFamily="34" charset="0"/>
              <a:buNone/>
              <a:tabLst/>
              <a:defRPr sz="2000" b="0" i="0">
                <a:solidFill>
                  <a:srgbClr val="1A1919"/>
                </a:solidFill>
                <a:latin typeface="+mn-lt"/>
                <a:cs typeface="Gill Sans Light" panose="020B0302020104020203" pitchFamily="34" charset="-79"/>
              </a:defRPr>
            </a:lvl1pPr>
          </a:lstStyle>
          <a:p>
            <a:pPr marL="0" marR="0" lvl="0" indent="0" algn="l" defTabSz="886259" rtl="0" eaLnBrk="1" fontAlgn="auto" latinLnBrk="0" hangingPunct="1">
              <a:lnSpc>
                <a:spcPct val="90000"/>
              </a:lnSpc>
              <a:spcBef>
                <a:spcPts val="969"/>
              </a:spcBef>
              <a:spcAft>
                <a:spcPts val="0"/>
              </a:spcAft>
              <a:buClrTx/>
              <a:buSzTx/>
              <a:buFont typeface="Arial" panose="020B0604020202020204" pitchFamily="34" charset="0"/>
              <a:buNone/>
              <a:tabLst/>
              <a:defRPr/>
            </a:pPr>
            <a:r>
              <a:rPr lang="nl-NL" dirty="0" err="1"/>
              <a:t>Ficab</a:t>
            </a:r>
            <a:r>
              <a:rPr lang="nl-NL" dirty="0"/>
              <a:t> </a:t>
            </a:r>
            <a:r>
              <a:rPr lang="nl-NL" dirty="0" err="1"/>
              <a:t>ima</a:t>
            </a:r>
            <a:r>
              <a:rPr lang="nl-NL" dirty="0"/>
              <a:t> </a:t>
            </a:r>
            <a:r>
              <a:rPr lang="nl-NL" dirty="0" err="1"/>
              <a:t>quae</a:t>
            </a:r>
            <a:r>
              <a:rPr lang="nl-NL" dirty="0"/>
              <a:t> </a:t>
            </a:r>
            <a:r>
              <a:rPr lang="nl-NL" dirty="0" err="1"/>
              <a:t>quid</a:t>
            </a:r>
            <a:r>
              <a:rPr lang="nl-NL" dirty="0"/>
              <a:t> </a:t>
            </a:r>
            <a:r>
              <a:rPr lang="nl-NL" dirty="0" err="1"/>
              <a:t>ulparch</a:t>
            </a:r>
            <a:r>
              <a:rPr lang="nl-NL" dirty="0"/>
              <a:t> </a:t>
            </a:r>
            <a:r>
              <a:rPr lang="nl-NL" dirty="0" err="1"/>
              <a:t>illorum</a:t>
            </a:r>
            <a:r>
              <a:rPr lang="nl-NL" dirty="0"/>
              <a:t> </a:t>
            </a:r>
            <a:r>
              <a:rPr lang="nl-NL" dirty="0" err="1"/>
              <a:t>ium</a:t>
            </a:r>
            <a:r>
              <a:rPr lang="nl-NL" dirty="0"/>
              <a:t> </a:t>
            </a:r>
            <a:r>
              <a:rPr lang="nl-NL" dirty="0" err="1"/>
              <a:t>quam</a:t>
            </a:r>
            <a:r>
              <a:rPr lang="nl-NL" dirty="0"/>
              <a:t>, </a:t>
            </a:r>
            <a:r>
              <a:rPr lang="nl-NL" dirty="0" err="1"/>
              <a:t>offic</a:t>
            </a:r>
            <a:r>
              <a:rPr lang="nl-NL" dirty="0"/>
              <a:t> </a:t>
            </a:r>
            <a:r>
              <a:rPr lang="nl-NL" dirty="0" err="1"/>
              <a:t>totatem</a:t>
            </a:r>
            <a:r>
              <a:rPr lang="nl-NL" dirty="0"/>
              <a:t> </a:t>
            </a:r>
            <a:r>
              <a:rPr lang="nl-NL" dirty="0" err="1"/>
              <a:t>porehen</a:t>
            </a:r>
            <a:r>
              <a:rPr lang="nl-NL" dirty="0"/>
              <a:t> </a:t>
            </a:r>
            <a:r>
              <a:rPr lang="nl-NL" dirty="0" err="1"/>
              <a:t>ectempo</a:t>
            </a:r>
            <a:r>
              <a:rPr lang="nl-NL" dirty="0"/>
              <a:t> </a:t>
            </a:r>
            <a:r>
              <a:rPr lang="nl-NL" dirty="0" err="1"/>
              <a:t>reptae</a:t>
            </a:r>
            <a:r>
              <a:rPr lang="nl-NL" dirty="0"/>
              <a:t> </a:t>
            </a:r>
            <a:r>
              <a:rPr lang="nl-NL" dirty="0" err="1"/>
              <a:t>volupit</a:t>
            </a:r>
            <a:r>
              <a:rPr lang="nl-NL" dirty="0"/>
              <a:t> </a:t>
            </a:r>
            <a:r>
              <a:rPr lang="nl-NL" dirty="0" err="1"/>
              <a:t>molorrum</a:t>
            </a:r>
            <a:r>
              <a:rPr lang="nl-NL" dirty="0"/>
              <a:t> nis </a:t>
            </a:r>
            <a:r>
              <a:rPr lang="nl-NL" dirty="0" err="1"/>
              <a:t>rectur</a:t>
            </a:r>
            <a:r>
              <a:rPr lang="nl-NL" dirty="0"/>
              <a:t>, </a:t>
            </a:r>
            <a:r>
              <a:rPr lang="nl-NL" dirty="0" err="1"/>
              <a:t>sed</a:t>
            </a:r>
            <a:r>
              <a:rPr lang="nl-NL" dirty="0"/>
              <a:t> </a:t>
            </a:r>
            <a:r>
              <a:rPr lang="nl-NL" dirty="0" err="1"/>
              <a:t>escipsa</a:t>
            </a:r>
            <a:r>
              <a:rPr lang="nl-NL" dirty="0"/>
              <a:t> </a:t>
            </a:r>
            <a:r>
              <a:rPr lang="nl-NL" dirty="0" err="1"/>
              <a:t>arum</a:t>
            </a:r>
            <a:r>
              <a:rPr lang="nl-NL" dirty="0"/>
              <a:t> con </a:t>
            </a:r>
            <a:r>
              <a:rPr lang="nl-NL" dirty="0" err="1"/>
              <a:t>nonse</a:t>
            </a:r>
            <a:r>
              <a:rPr lang="nl-NL" dirty="0"/>
              <a:t> </a:t>
            </a:r>
            <a:r>
              <a:rPr lang="nl-NL" dirty="0" err="1"/>
              <a:t>venet</a:t>
            </a:r>
            <a:r>
              <a:rPr lang="nl-NL" dirty="0"/>
              <a:t> </a:t>
            </a:r>
            <a:r>
              <a:rPr lang="nl-NL" dirty="0" err="1"/>
              <a:t>quaerchil</a:t>
            </a:r>
            <a:r>
              <a:rPr lang="nl-NL" dirty="0"/>
              <a:t> </a:t>
            </a:r>
            <a:r>
              <a:rPr lang="nl-NL" dirty="0" err="1"/>
              <a:t>eossit</a:t>
            </a:r>
            <a:r>
              <a:rPr lang="nl-NL" dirty="0"/>
              <a:t> </a:t>
            </a:r>
            <a:r>
              <a:rPr lang="nl-NL" dirty="0" err="1"/>
              <a:t>molupta</a:t>
            </a:r>
            <a:r>
              <a:rPr lang="nl-NL" dirty="0"/>
              <a:t> </a:t>
            </a:r>
            <a:r>
              <a:rPr lang="nl-NL" dirty="0" err="1"/>
              <a:t>dolum</a:t>
            </a:r>
            <a:r>
              <a:rPr lang="nl-NL" dirty="0"/>
              <a:t> </a:t>
            </a:r>
            <a:r>
              <a:rPr lang="nl-NL" dirty="0" err="1"/>
              <a:t>unt</a:t>
            </a:r>
            <a:r>
              <a:rPr lang="nl-NL" dirty="0"/>
              <a:t>, </a:t>
            </a:r>
            <a:r>
              <a:rPr lang="nl-NL" dirty="0" err="1"/>
              <a:t>quata</a:t>
            </a:r>
            <a:r>
              <a:rPr lang="nl-NL" dirty="0"/>
              <a:t> pres </a:t>
            </a:r>
            <a:r>
              <a:rPr lang="nl-NL" dirty="0" err="1"/>
              <a:t>doluptatur</a:t>
            </a:r>
            <a:r>
              <a:rPr lang="nl-NL" dirty="0"/>
              <a:t>, et, </a:t>
            </a:r>
            <a:r>
              <a:rPr lang="nl-NL" dirty="0" err="1"/>
              <a:t>autatur</a:t>
            </a:r>
            <a:r>
              <a:rPr lang="nl-NL" dirty="0"/>
              <a:t>, </a:t>
            </a:r>
            <a:r>
              <a:rPr lang="nl-NL" dirty="0" err="1"/>
              <a:t>officat</a:t>
            </a:r>
            <a:r>
              <a:rPr lang="nl-NL" dirty="0"/>
              <a:t> </a:t>
            </a:r>
            <a:r>
              <a:rPr lang="nl-NL" dirty="0" err="1"/>
              <a:t>rescia</a:t>
            </a:r>
            <a:r>
              <a:rPr lang="nl-NL" dirty="0"/>
              <a:t> </a:t>
            </a:r>
            <a:r>
              <a:rPr lang="nl-NL" dirty="0" err="1"/>
              <a:t>doluptur</a:t>
            </a:r>
            <a:r>
              <a:rPr lang="nl-NL" dirty="0"/>
              <a:t>? </a:t>
            </a:r>
            <a:r>
              <a:rPr lang="nl-NL" dirty="0" err="1"/>
              <a:t>Harum</a:t>
            </a:r>
            <a:r>
              <a:rPr lang="nl-NL" dirty="0"/>
              <a:t> </a:t>
            </a:r>
            <a:r>
              <a:rPr lang="nl-NL" dirty="0" err="1"/>
              <a:t>iumet</a:t>
            </a:r>
            <a:r>
              <a:rPr lang="nl-NL" dirty="0"/>
              <a:t> </a:t>
            </a:r>
            <a:r>
              <a:rPr lang="nl-NL" dirty="0" err="1"/>
              <a:t>labor</a:t>
            </a:r>
            <a:r>
              <a:rPr lang="nl-NL" dirty="0"/>
              <a:t> </a:t>
            </a:r>
            <a:r>
              <a:rPr lang="nl-NL" dirty="0" err="1"/>
              <a:t>repercim</a:t>
            </a:r>
            <a:r>
              <a:rPr lang="nl-NL" dirty="0"/>
              <a:t> </a:t>
            </a:r>
            <a:r>
              <a:rPr lang="nl-NL" dirty="0" err="1"/>
              <a:t>quis</a:t>
            </a:r>
            <a:r>
              <a:rPr lang="nl-NL" dirty="0"/>
              <a:t> </a:t>
            </a:r>
            <a:r>
              <a:rPr lang="nl-NL" dirty="0" err="1"/>
              <a:t>anis</a:t>
            </a:r>
            <a:r>
              <a:rPr lang="nl-NL" dirty="0"/>
              <a:t> </a:t>
            </a:r>
            <a:r>
              <a:rPr lang="nl-NL" dirty="0" err="1"/>
              <a:t>magniminulpa</a:t>
            </a:r>
            <a:r>
              <a:rPr lang="nl-NL" dirty="0"/>
              <a:t> si </a:t>
            </a:r>
            <a:r>
              <a:rPr lang="nl-NL" dirty="0" err="1"/>
              <a:t>odis</a:t>
            </a:r>
            <a:r>
              <a:rPr lang="nl-NL" dirty="0"/>
              <a:t> dolente lam et </a:t>
            </a:r>
            <a:r>
              <a:rPr lang="nl-NL" dirty="0" err="1"/>
              <a:t>labor</a:t>
            </a:r>
            <a:r>
              <a:rPr lang="nl-NL" dirty="0"/>
              <a:t> </a:t>
            </a:r>
            <a:r>
              <a:rPr lang="nl-NL" dirty="0" err="1"/>
              <a:t>mollo</a:t>
            </a:r>
            <a:r>
              <a:rPr lang="nl-NL" dirty="0"/>
              <a:t> </a:t>
            </a:r>
            <a:r>
              <a:rPr lang="nl-NL" dirty="0" err="1"/>
              <a:t>dolor</a:t>
            </a:r>
            <a:r>
              <a:rPr lang="nl-NL" dirty="0"/>
              <a:t> </a:t>
            </a:r>
            <a:r>
              <a:rPr lang="nl-NL" dirty="0" err="1"/>
              <a:t>adis</a:t>
            </a:r>
            <a:r>
              <a:rPr lang="nl-NL" dirty="0"/>
              <a:t> si </a:t>
            </a:r>
            <a:r>
              <a:rPr lang="nl-NL" dirty="0" err="1"/>
              <a:t>doluptatur</a:t>
            </a:r>
            <a:r>
              <a:rPr lang="nl-NL" dirty="0"/>
              <a:t> </a:t>
            </a:r>
            <a:r>
              <a:rPr lang="nl-NL" dirty="0" err="1"/>
              <a:t>aut</a:t>
            </a:r>
            <a:r>
              <a:rPr lang="nl-NL" dirty="0"/>
              <a:t> </a:t>
            </a:r>
            <a:r>
              <a:rPr lang="nl-NL" dirty="0" err="1"/>
              <a:t>idesci</a:t>
            </a:r>
            <a:r>
              <a:rPr lang="nl-NL" dirty="0"/>
              <a:t> vel mi, </a:t>
            </a:r>
            <a:r>
              <a:rPr lang="nl-NL" dirty="0" err="1"/>
              <a:t>omniet</a:t>
            </a:r>
            <a:r>
              <a:rPr lang="nl-NL" dirty="0"/>
              <a:t> </a:t>
            </a:r>
            <a:r>
              <a:rPr lang="nl-NL" dirty="0" err="1"/>
              <a:t>aut</a:t>
            </a:r>
            <a:r>
              <a:rPr lang="nl-NL" dirty="0"/>
              <a:t> </a:t>
            </a:r>
            <a:r>
              <a:rPr lang="nl-NL" dirty="0" err="1"/>
              <a:t>perum</a:t>
            </a:r>
            <a:r>
              <a:rPr lang="nl-NL" dirty="0"/>
              <a:t> </a:t>
            </a:r>
            <a:r>
              <a:rPr lang="nl-NL" dirty="0" err="1"/>
              <a:t>hiliquam</a:t>
            </a:r>
            <a:r>
              <a:rPr lang="nl-NL" dirty="0"/>
              <a:t>, </a:t>
            </a:r>
            <a:r>
              <a:rPr lang="nl-NL" dirty="0" err="1"/>
              <a:t>cuptas</a:t>
            </a:r>
            <a:r>
              <a:rPr lang="nl-NL" dirty="0"/>
              <a:t> mo tent, </a:t>
            </a:r>
            <a:r>
              <a:rPr lang="nl-NL" dirty="0" err="1"/>
              <a:t>illiquatur</a:t>
            </a:r>
            <a:r>
              <a:rPr lang="nl-NL" dirty="0"/>
              <a:t> sim rem </a:t>
            </a:r>
            <a:r>
              <a:rPr lang="nl-NL" dirty="0" err="1"/>
              <a:t>reperci</a:t>
            </a:r>
            <a:r>
              <a:rPr lang="nl-NL" dirty="0"/>
              <a:t> </a:t>
            </a:r>
            <a:r>
              <a:rPr lang="nl-NL" dirty="0" err="1"/>
              <a:t>duntus</a:t>
            </a:r>
            <a:r>
              <a:rPr lang="nl-NL" dirty="0"/>
              <a:t>, </a:t>
            </a:r>
            <a:r>
              <a:rPr lang="nl-NL" dirty="0" err="1"/>
              <a:t>quis</a:t>
            </a:r>
            <a:r>
              <a:rPr lang="nl-NL" dirty="0"/>
              <a:t> </a:t>
            </a:r>
            <a:r>
              <a:rPr lang="nl-NL" dirty="0" err="1"/>
              <a:t>molupti</a:t>
            </a:r>
            <a:r>
              <a:rPr lang="nl-NL" dirty="0"/>
              <a:t> </a:t>
            </a:r>
            <a:r>
              <a:rPr lang="nl-NL" dirty="0" err="1"/>
              <a:t>volesci</a:t>
            </a:r>
            <a:r>
              <a:rPr lang="nl-NL" dirty="0"/>
              <a:t> </a:t>
            </a:r>
            <a:r>
              <a:rPr lang="nl-NL" dirty="0" err="1"/>
              <a:t>lignat</a:t>
            </a:r>
            <a:r>
              <a:rPr lang="nl-NL" dirty="0"/>
              <a:t> es </a:t>
            </a:r>
            <a:r>
              <a:rPr lang="nl-NL" dirty="0" err="1"/>
              <a:t>soluptatent</a:t>
            </a:r>
            <a:r>
              <a:rPr lang="nl-NL" dirty="0"/>
              <a:t> </a:t>
            </a:r>
            <a:r>
              <a:rPr lang="nl-NL" dirty="0" err="1"/>
              <a:t>hilignatemos</a:t>
            </a:r>
            <a:r>
              <a:rPr lang="nl-NL" dirty="0"/>
              <a:t> sint, </a:t>
            </a:r>
            <a:r>
              <a:rPr lang="nl-NL" dirty="0" err="1"/>
              <a:t>quate</a:t>
            </a:r>
            <a:r>
              <a:rPr lang="nl-NL" dirty="0"/>
              <a:t> </a:t>
            </a:r>
            <a:r>
              <a:rPr lang="nl-NL" dirty="0" err="1"/>
              <a:t>conem</a:t>
            </a:r>
            <a:r>
              <a:rPr lang="nl-NL" dirty="0"/>
              <a:t> </a:t>
            </a:r>
            <a:r>
              <a:rPr lang="nl-NL" dirty="0" err="1"/>
              <a:t>ditions</a:t>
            </a:r>
            <a:r>
              <a:rPr lang="nl-NL" dirty="0"/>
              <a:t> </a:t>
            </a:r>
            <a:r>
              <a:rPr lang="nl-NL" dirty="0" err="1"/>
              <a:t>equatur</a:t>
            </a:r>
            <a:r>
              <a:rPr lang="nl-NL" dirty="0"/>
              <a:t> </a:t>
            </a:r>
            <a:r>
              <a:rPr lang="nl-NL" dirty="0" err="1"/>
              <a:t>auda</a:t>
            </a:r>
            <a:r>
              <a:rPr lang="nl-NL" dirty="0"/>
              <a:t> </a:t>
            </a:r>
            <a:r>
              <a:rPr lang="nl-NL" dirty="0" err="1"/>
              <a:t>conesto</a:t>
            </a:r>
            <a:r>
              <a:rPr lang="nl-NL" dirty="0"/>
              <a:t> </a:t>
            </a:r>
            <a:r>
              <a:rPr lang="nl-NL" dirty="0" err="1"/>
              <a:t>occumqui</a:t>
            </a:r>
            <a:r>
              <a:rPr lang="nl-NL" dirty="0"/>
              <a:t> </a:t>
            </a:r>
            <a:r>
              <a:rPr lang="nl-NL" dirty="0" err="1"/>
              <a:t>conestio</a:t>
            </a:r>
            <a:r>
              <a:rPr lang="nl-NL" dirty="0"/>
              <a:t> </a:t>
            </a:r>
            <a:r>
              <a:rPr lang="nl-NL" dirty="0" err="1"/>
              <a:t>blaboritatet</a:t>
            </a:r>
            <a:r>
              <a:rPr lang="nl-NL" dirty="0"/>
              <a:t> et, et </a:t>
            </a:r>
            <a:r>
              <a:rPr lang="nl-NL" dirty="0" err="1"/>
              <a:t>omnihictem</a:t>
            </a:r>
            <a:r>
              <a:rPr lang="nl-NL" dirty="0"/>
              <a:t> </a:t>
            </a:r>
            <a:r>
              <a:rPr lang="nl-NL" dirty="0" err="1"/>
              <a:t>rectat</a:t>
            </a:r>
            <a:r>
              <a:rPr lang="nl-NL" dirty="0"/>
              <a:t> </a:t>
            </a:r>
            <a:r>
              <a:rPr lang="nl-NL" dirty="0" err="1"/>
              <a:t>eos</a:t>
            </a:r>
            <a:r>
              <a:rPr lang="nl-NL" dirty="0"/>
              <a:t> </a:t>
            </a:r>
            <a:r>
              <a:rPr lang="nl-NL" dirty="0" err="1"/>
              <a:t>ium</a:t>
            </a:r>
            <a:r>
              <a:rPr lang="nl-NL" dirty="0"/>
              <a:t>, </a:t>
            </a:r>
            <a:r>
              <a:rPr lang="nl-NL" dirty="0" err="1"/>
              <a:t>occabore</a:t>
            </a:r>
            <a:r>
              <a:rPr lang="nl-NL" dirty="0"/>
              <a:t> </a:t>
            </a:r>
            <a:r>
              <a:rPr lang="nl-NL" dirty="0" err="1"/>
              <a:t>dolorum</a:t>
            </a:r>
            <a:r>
              <a:rPr lang="nl-NL" dirty="0"/>
              <a:t> </a:t>
            </a:r>
            <a:r>
              <a:rPr lang="nl-NL" dirty="0" err="1"/>
              <a:t>aspera</a:t>
            </a:r>
            <a:r>
              <a:rPr lang="nl-NL" dirty="0"/>
              <a:t> pel </a:t>
            </a:r>
            <a:r>
              <a:rPr lang="nl-NL" dirty="0" err="1"/>
              <a:t>ipiet</a:t>
            </a:r>
            <a:r>
              <a:rPr lang="nl-NL" dirty="0"/>
              <a:t> </a:t>
            </a:r>
            <a:r>
              <a:rPr lang="nl-NL" dirty="0" err="1"/>
              <a:t>quis</a:t>
            </a:r>
            <a:endParaRPr lang="nl-NL" dirty="0"/>
          </a:p>
        </p:txBody>
      </p:sp>
      <p:sp>
        <p:nvSpPr>
          <p:cNvPr id="12" name="Tijdelijke aanduiding voor tekst 32">
            <a:extLst>
              <a:ext uri="{FF2B5EF4-FFF2-40B4-BE49-F238E27FC236}">
                <a16:creationId xmlns:a16="http://schemas.microsoft.com/office/drawing/2014/main" id="{FEF7D5C2-CD73-49DB-A714-5DC1EF95CB48}"/>
              </a:ext>
            </a:extLst>
          </p:cNvPr>
          <p:cNvSpPr>
            <a:spLocks noGrp="1"/>
          </p:cNvSpPr>
          <p:nvPr>
            <p:ph type="body" sz="quarter" idx="16" hasCustomPrompt="1"/>
          </p:nvPr>
        </p:nvSpPr>
        <p:spPr>
          <a:xfrm>
            <a:off x="873953" y="1640771"/>
            <a:ext cx="7858250" cy="1592029"/>
          </a:xfrm>
          <a:prstGeom prst="rect">
            <a:avLst/>
          </a:prstGeom>
        </p:spPr>
        <p:txBody>
          <a:bodyPr lIns="0" tIns="0"/>
          <a:lstStyle>
            <a:lvl1pPr marL="0" indent="0" algn="l">
              <a:lnSpc>
                <a:spcPts val="4500"/>
              </a:lnSpc>
              <a:spcBef>
                <a:spcPts val="0"/>
              </a:spcBef>
              <a:buNone/>
              <a:defRPr sz="5000" b="1" i="0">
                <a:solidFill>
                  <a:schemeClr val="tx1"/>
                </a:solidFill>
                <a:latin typeface="+mj-lt"/>
                <a:cs typeface="Gill Sans" panose="020B0502020104020203" pitchFamily="34" charset="-79"/>
              </a:defRPr>
            </a:lvl1pPr>
          </a:lstStyle>
          <a:p>
            <a:pPr lvl="0"/>
            <a:r>
              <a:rPr lang="nl-NL" dirty="0"/>
              <a:t>HOOFDKOP </a:t>
            </a:r>
            <a:br>
              <a:rPr lang="nl-NL" dirty="0"/>
            </a:br>
            <a:r>
              <a:rPr lang="nl-NL" dirty="0"/>
              <a:t>OVER TWEE OF </a:t>
            </a:r>
            <a:br>
              <a:rPr lang="nl-NL" dirty="0"/>
            </a:br>
            <a:r>
              <a:rPr lang="nl-NL" dirty="0"/>
              <a:t>DRIE REGELS</a:t>
            </a:r>
          </a:p>
        </p:txBody>
      </p:sp>
    </p:spTree>
    <p:extLst>
      <p:ext uri="{BB962C8B-B14F-4D97-AF65-F5344CB8AC3E}">
        <p14:creationId xmlns:p14="http://schemas.microsoft.com/office/powerpoint/2010/main" val="594627132"/>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oster_3afbeeldingen_naamfunctie">
    <p:spTree>
      <p:nvGrpSpPr>
        <p:cNvPr id="1" name=""/>
        <p:cNvGrpSpPr/>
        <p:nvPr/>
      </p:nvGrpSpPr>
      <p:grpSpPr>
        <a:xfrm>
          <a:off x="0" y="0"/>
          <a:ext cx="0" cy="0"/>
          <a:chOff x="0" y="0"/>
          <a:chExt cx="0" cy="0"/>
        </a:xfrm>
      </p:grpSpPr>
      <p:sp>
        <p:nvSpPr>
          <p:cNvPr id="3" name="Tijdelijke aanduiding voor afbeelding 9">
            <a:extLst>
              <a:ext uri="{FF2B5EF4-FFF2-40B4-BE49-F238E27FC236}">
                <a16:creationId xmlns:a16="http://schemas.microsoft.com/office/drawing/2014/main" id="{D3CAB6D1-FAB1-4D19-92D2-B02F2C4F6C17}"/>
              </a:ext>
            </a:extLst>
          </p:cNvPr>
          <p:cNvSpPr>
            <a:spLocks noGrp="1"/>
          </p:cNvSpPr>
          <p:nvPr>
            <p:ph type="pic" sz="quarter" idx="10"/>
          </p:nvPr>
        </p:nvSpPr>
        <p:spPr>
          <a:xfrm>
            <a:off x="873953" y="3609187"/>
            <a:ext cx="2497849" cy="3041234"/>
          </a:xfrm>
          <a:prstGeom prst="rect">
            <a:avLst/>
          </a:prstGeom>
        </p:spPr>
        <p:txBody>
          <a:bodyPr/>
          <a:lstStyle/>
          <a:p>
            <a:endParaRPr lang="nl-NL" dirty="0"/>
          </a:p>
        </p:txBody>
      </p:sp>
      <p:sp>
        <p:nvSpPr>
          <p:cNvPr id="4" name="Tijdelijke aanduiding voor tekst 11">
            <a:extLst>
              <a:ext uri="{FF2B5EF4-FFF2-40B4-BE49-F238E27FC236}">
                <a16:creationId xmlns:a16="http://schemas.microsoft.com/office/drawing/2014/main" id="{97132BDB-2F47-4BF1-8E46-3ACBCE5FBEB0}"/>
              </a:ext>
            </a:extLst>
          </p:cNvPr>
          <p:cNvSpPr>
            <a:spLocks noGrp="1"/>
          </p:cNvSpPr>
          <p:nvPr>
            <p:ph type="body" sz="quarter" idx="18" hasCustomPrompt="1"/>
          </p:nvPr>
        </p:nvSpPr>
        <p:spPr>
          <a:xfrm>
            <a:off x="873952" y="7534628"/>
            <a:ext cx="7858252" cy="291108"/>
          </a:xfrm>
          <a:prstGeom prst="rect">
            <a:avLst/>
          </a:prstGeom>
        </p:spPr>
        <p:txBody>
          <a:bodyPr lIns="0" tIns="46800"/>
          <a:lstStyle>
            <a:lvl1pPr marL="0" marR="0" indent="0" algn="l" defTabSz="886259" rtl="0" eaLnBrk="1" fontAlgn="auto" latinLnBrk="0" hangingPunct="1">
              <a:lnSpc>
                <a:spcPct val="50000"/>
              </a:lnSpc>
              <a:spcBef>
                <a:spcPts val="969"/>
              </a:spcBef>
              <a:spcAft>
                <a:spcPts val="0"/>
              </a:spcAft>
              <a:buClrTx/>
              <a:buSzTx/>
              <a:buFont typeface="Arial" panose="020B0604020202020204" pitchFamily="34" charset="0"/>
              <a:buNone/>
              <a:tabLst/>
              <a:defRPr sz="2200" b="1" i="0">
                <a:solidFill>
                  <a:schemeClr val="tx1"/>
                </a:solidFill>
                <a:latin typeface="+mj-lt"/>
                <a:cs typeface="Gill Sans" panose="020B0502020104020203" pitchFamily="34" charset="-79"/>
              </a:defRPr>
            </a:lvl1pPr>
          </a:lstStyle>
          <a:p>
            <a:pPr marL="0" marR="0" lvl="0" indent="0" algn="l" defTabSz="886259" rtl="0" eaLnBrk="1" fontAlgn="auto" latinLnBrk="0" hangingPunct="1">
              <a:lnSpc>
                <a:spcPct val="90000"/>
              </a:lnSpc>
              <a:spcBef>
                <a:spcPts val="969"/>
              </a:spcBef>
              <a:spcAft>
                <a:spcPts val="0"/>
              </a:spcAft>
              <a:buClrTx/>
              <a:buSzTx/>
              <a:buFont typeface="Arial" panose="020B0604020202020204" pitchFamily="34" charset="0"/>
              <a:buNone/>
              <a:tabLst/>
              <a:defRPr/>
            </a:pPr>
            <a:r>
              <a:rPr lang="nl-NL" dirty="0"/>
              <a:t>KLEINERE KOP</a:t>
            </a:r>
          </a:p>
        </p:txBody>
      </p:sp>
      <p:sp>
        <p:nvSpPr>
          <p:cNvPr id="5" name="Tijdelijke aanduiding voor tekst 11">
            <a:extLst>
              <a:ext uri="{FF2B5EF4-FFF2-40B4-BE49-F238E27FC236}">
                <a16:creationId xmlns:a16="http://schemas.microsoft.com/office/drawing/2014/main" id="{0093C338-1894-477A-AC7A-79CB6FDC78A5}"/>
              </a:ext>
            </a:extLst>
          </p:cNvPr>
          <p:cNvSpPr>
            <a:spLocks noGrp="1"/>
          </p:cNvSpPr>
          <p:nvPr>
            <p:ph type="body" sz="quarter" idx="20" hasCustomPrompt="1"/>
          </p:nvPr>
        </p:nvSpPr>
        <p:spPr>
          <a:xfrm>
            <a:off x="873952" y="7851803"/>
            <a:ext cx="7858252" cy="2707080"/>
          </a:xfrm>
          <a:prstGeom prst="rect">
            <a:avLst/>
          </a:prstGeom>
        </p:spPr>
        <p:txBody>
          <a:bodyPr lIns="0"/>
          <a:lstStyle>
            <a:lvl1pPr marL="0" marR="0" indent="0" algn="l" defTabSz="886259" rtl="0" eaLnBrk="1" fontAlgn="auto" latinLnBrk="0" hangingPunct="1">
              <a:lnSpc>
                <a:spcPts val="2200"/>
              </a:lnSpc>
              <a:spcBef>
                <a:spcPts val="0"/>
              </a:spcBef>
              <a:spcAft>
                <a:spcPts val="0"/>
              </a:spcAft>
              <a:buClrTx/>
              <a:buSzTx/>
              <a:buFont typeface="Arial" panose="020B0604020202020204" pitchFamily="34" charset="0"/>
              <a:buNone/>
              <a:tabLst/>
              <a:defRPr sz="2000" b="0" i="0">
                <a:solidFill>
                  <a:srgbClr val="1A1919"/>
                </a:solidFill>
                <a:latin typeface="+mn-lt"/>
                <a:cs typeface="Gill Sans Light" panose="020B0302020104020203" pitchFamily="34" charset="-79"/>
              </a:defRPr>
            </a:lvl1pPr>
          </a:lstStyle>
          <a:p>
            <a:pPr marL="0" marR="0" lvl="0" indent="0" algn="l" defTabSz="886259" rtl="0" eaLnBrk="1" fontAlgn="auto" latinLnBrk="0" hangingPunct="1">
              <a:lnSpc>
                <a:spcPct val="90000"/>
              </a:lnSpc>
              <a:spcBef>
                <a:spcPts val="969"/>
              </a:spcBef>
              <a:spcAft>
                <a:spcPts val="0"/>
              </a:spcAft>
              <a:buClrTx/>
              <a:buSzTx/>
              <a:buFont typeface="Arial" panose="020B0604020202020204" pitchFamily="34" charset="0"/>
              <a:buNone/>
              <a:tabLst/>
              <a:defRPr/>
            </a:pPr>
            <a:r>
              <a:rPr lang="nl-NL" dirty="0" err="1"/>
              <a:t>Ficab</a:t>
            </a:r>
            <a:r>
              <a:rPr lang="nl-NL" dirty="0"/>
              <a:t> </a:t>
            </a:r>
            <a:r>
              <a:rPr lang="nl-NL" dirty="0" err="1"/>
              <a:t>ima</a:t>
            </a:r>
            <a:r>
              <a:rPr lang="nl-NL" dirty="0"/>
              <a:t> </a:t>
            </a:r>
            <a:r>
              <a:rPr lang="nl-NL" dirty="0" err="1"/>
              <a:t>quae</a:t>
            </a:r>
            <a:r>
              <a:rPr lang="nl-NL" dirty="0"/>
              <a:t> </a:t>
            </a:r>
            <a:r>
              <a:rPr lang="nl-NL" dirty="0" err="1"/>
              <a:t>quid</a:t>
            </a:r>
            <a:r>
              <a:rPr lang="nl-NL" dirty="0"/>
              <a:t> </a:t>
            </a:r>
            <a:r>
              <a:rPr lang="nl-NL" dirty="0" err="1"/>
              <a:t>ulparch</a:t>
            </a:r>
            <a:r>
              <a:rPr lang="nl-NL" dirty="0"/>
              <a:t> </a:t>
            </a:r>
            <a:r>
              <a:rPr lang="nl-NL" dirty="0" err="1"/>
              <a:t>illorum</a:t>
            </a:r>
            <a:r>
              <a:rPr lang="nl-NL" dirty="0"/>
              <a:t> </a:t>
            </a:r>
            <a:r>
              <a:rPr lang="nl-NL" dirty="0" err="1"/>
              <a:t>ium</a:t>
            </a:r>
            <a:r>
              <a:rPr lang="nl-NL" dirty="0"/>
              <a:t> </a:t>
            </a:r>
            <a:r>
              <a:rPr lang="nl-NL" dirty="0" err="1"/>
              <a:t>quam</a:t>
            </a:r>
            <a:r>
              <a:rPr lang="nl-NL" dirty="0"/>
              <a:t>, </a:t>
            </a:r>
            <a:r>
              <a:rPr lang="nl-NL" dirty="0" err="1"/>
              <a:t>offic</a:t>
            </a:r>
            <a:r>
              <a:rPr lang="nl-NL" dirty="0"/>
              <a:t> </a:t>
            </a:r>
            <a:r>
              <a:rPr lang="nl-NL" dirty="0" err="1"/>
              <a:t>totatem</a:t>
            </a:r>
            <a:r>
              <a:rPr lang="nl-NL" dirty="0"/>
              <a:t> </a:t>
            </a:r>
            <a:r>
              <a:rPr lang="nl-NL" dirty="0" err="1"/>
              <a:t>porehen</a:t>
            </a:r>
            <a:r>
              <a:rPr lang="nl-NL" dirty="0"/>
              <a:t> </a:t>
            </a:r>
            <a:r>
              <a:rPr lang="nl-NL" dirty="0" err="1"/>
              <a:t>ectempo</a:t>
            </a:r>
            <a:r>
              <a:rPr lang="nl-NL" dirty="0"/>
              <a:t> </a:t>
            </a:r>
            <a:r>
              <a:rPr lang="nl-NL" dirty="0" err="1"/>
              <a:t>reptae</a:t>
            </a:r>
            <a:r>
              <a:rPr lang="nl-NL" dirty="0"/>
              <a:t> </a:t>
            </a:r>
            <a:r>
              <a:rPr lang="nl-NL" dirty="0" err="1"/>
              <a:t>volupit</a:t>
            </a:r>
            <a:r>
              <a:rPr lang="nl-NL" dirty="0"/>
              <a:t> </a:t>
            </a:r>
            <a:r>
              <a:rPr lang="nl-NL" dirty="0" err="1"/>
              <a:t>molorrum</a:t>
            </a:r>
            <a:r>
              <a:rPr lang="nl-NL" dirty="0"/>
              <a:t> nis </a:t>
            </a:r>
            <a:r>
              <a:rPr lang="nl-NL" dirty="0" err="1"/>
              <a:t>rectur</a:t>
            </a:r>
            <a:r>
              <a:rPr lang="nl-NL" dirty="0"/>
              <a:t>, </a:t>
            </a:r>
            <a:r>
              <a:rPr lang="nl-NL" dirty="0" err="1"/>
              <a:t>sed</a:t>
            </a:r>
            <a:r>
              <a:rPr lang="nl-NL" dirty="0"/>
              <a:t> </a:t>
            </a:r>
            <a:r>
              <a:rPr lang="nl-NL" dirty="0" err="1"/>
              <a:t>escipsa</a:t>
            </a:r>
            <a:r>
              <a:rPr lang="nl-NL" dirty="0"/>
              <a:t> </a:t>
            </a:r>
            <a:r>
              <a:rPr lang="nl-NL" dirty="0" err="1"/>
              <a:t>arum</a:t>
            </a:r>
            <a:r>
              <a:rPr lang="nl-NL" dirty="0"/>
              <a:t> con </a:t>
            </a:r>
            <a:r>
              <a:rPr lang="nl-NL" dirty="0" err="1"/>
              <a:t>nonse</a:t>
            </a:r>
            <a:r>
              <a:rPr lang="nl-NL" dirty="0"/>
              <a:t> </a:t>
            </a:r>
            <a:r>
              <a:rPr lang="nl-NL" dirty="0" err="1"/>
              <a:t>venet</a:t>
            </a:r>
            <a:r>
              <a:rPr lang="nl-NL" dirty="0"/>
              <a:t> </a:t>
            </a:r>
            <a:r>
              <a:rPr lang="nl-NL" dirty="0" err="1"/>
              <a:t>quaerchil</a:t>
            </a:r>
            <a:r>
              <a:rPr lang="nl-NL" dirty="0"/>
              <a:t> </a:t>
            </a:r>
            <a:r>
              <a:rPr lang="nl-NL" dirty="0" err="1"/>
              <a:t>eossit</a:t>
            </a:r>
            <a:r>
              <a:rPr lang="nl-NL" dirty="0"/>
              <a:t> </a:t>
            </a:r>
            <a:r>
              <a:rPr lang="nl-NL" dirty="0" err="1"/>
              <a:t>molupta</a:t>
            </a:r>
            <a:r>
              <a:rPr lang="nl-NL" dirty="0"/>
              <a:t> </a:t>
            </a:r>
            <a:r>
              <a:rPr lang="nl-NL" dirty="0" err="1"/>
              <a:t>dolum</a:t>
            </a:r>
            <a:r>
              <a:rPr lang="nl-NL" dirty="0"/>
              <a:t> </a:t>
            </a:r>
            <a:r>
              <a:rPr lang="nl-NL" dirty="0" err="1"/>
              <a:t>unt</a:t>
            </a:r>
            <a:r>
              <a:rPr lang="nl-NL" dirty="0"/>
              <a:t>, </a:t>
            </a:r>
            <a:r>
              <a:rPr lang="nl-NL" dirty="0" err="1"/>
              <a:t>quata</a:t>
            </a:r>
            <a:r>
              <a:rPr lang="nl-NL" dirty="0"/>
              <a:t> pres </a:t>
            </a:r>
            <a:r>
              <a:rPr lang="nl-NL" dirty="0" err="1"/>
              <a:t>doluptatur</a:t>
            </a:r>
            <a:r>
              <a:rPr lang="nl-NL" dirty="0"/>
              <a:t>, et, </a:t>
            </a:r>
            <a:r>
              <a:rPr lang="nl-NL" dirty="0" err="1"/>
              <a:t>autatur</a:t>
            </a:r>
            <a:r>
              <a:rPr lang="nl-NL" dirty="0"/>
              <a:t>, </a:t>
            </a:r>
            <a:r>
              <a:rPr lang="nl-NL" dirty="0" err="1"/>
              <a:t>officat</a:t>
            </a:r>
            <a:r>
              <a:rPr lang="nl-NL" dirty="0"/>
              <a:t> </a:t>
            </a:r>
            <a:r>
              <a:rPr lang="nl-NL" dirty="0" err="1"/>
              <a:t>rescia</a:t>
            </a:r>
            <a:r>
              <a:rPr lang="nl-NL" dirty="0"/>
              <a:t> </a:t>
            </a:r>
            <a:r>
              <a:rPr lang="nl-NL" dirty="0" err="1"/>
              <a:t>doluptur</a:t>
            </a:r>
            <a:r>
              <a:rPr lang="nl-NL" dirty="0"/>
              <a:t>? </a:t>
            </a:r>
            <a:r>
              <a:rPr lang="nl-NL" dirty="0" err="1"/>
              <a:t>Harum</a:t>
            </a:r>
            <a:r>
              <a:rPr lang="nl-NL" dirty="0"/>
              <a:t> </a:t>
            </a:r>
            <a:r>
              <a:rPr lang="nl-NL" dirty="0" err="1"/>
              <a:t>iumet</a:t>
            </a:r>
            <a:r>
              <a:rPr lang="nl-NL" dirty="0"/>
              <a:t> </a:t>
            </a:r>
            <a:r>
              <a:rPr lang="nl-NL" dirty="0" err="1"/>
              <a:t>labor</a:t>
            </a:r>
            <a:r>
              <a:rPr lang="nl-NL" dirty="0"/>
              <a:t> </a:t>
            </a:r>
            <a:r>
              <a:rPr lang="nl-NL" dirty="0" err="1"/>
              <a:t>repercim</a:t>
            </a:r>
            <a:r>
              <a:rPr lang="nl-NL" dirty="0"/>
              <a:t> </a:t>
            </a:r>
            <a:r>
              <a:rPr lang="nl-NL" dirty="0" err="1"/>
              <a:t>quis</a:t>
            </a:r>
            <a:r>
              <a:rPr lang="nl-NL" dirty="0"/>
              <a:t> </a:t>
            </a:r>
            <a:r>
              <a:rPr lang="nl-NL" dirty="0" err="1"/>
              <a:t>anis</a:t>
            </a:r>
            <a:r>
              <a:rPr lang="nl-NL" dirty="0"/>
              <a:t> </a:t>
            </a:r>
            <a:r>
              <a:rPr lang="nl-NL" dirty="0" err="1"/>
              <a:t>magniminulpa</a:t>
            </a:r>
            <a:r>
              <a:rPr lang="nl-NL" dirty="0"/>
              <a:t> si </a:t>
            </a:r>
            <a:r>
              <a:rPr lang="nl-NL" dirty="0" err="1"/>
              <a:t>odis</a:t>
            </a:r>
            <a:r>
              <a:rPr lang="nl-NL" dirty="0"/>
              <a:t> dolente lam et </a:t>
            </a:r>
            <a:r>
              <a:rPr lang="nl-NL" dirty="0" err="1"/>
              <a:t>labor</a:t>
            </a:r>
            <a:r>
              <a:rPr lang="nl-NL" dirty="0"/>
              <a:t> </a:t>
            </a:r>
            <a:r>
              <a:rPr lang="nl-NL" dirty="0" err="1"/>
              <a:t>mollo</a:t>
            </a:r>
            <a:r>
              <a:rPr lang="nl-NL" dirty="0"/>
              <a:t> </a:t>
            </a:r>
            <a:r>
              <a:rPr lang="nl-NL" dirty="0" err="1"/>
              <a:t>dolor</a:t>
            </a:r>
            <a:r>
              <a:rPr lang="nl-NL" dirty="0"/>
              <a:t> </a:t>
            </a:r>
            <a:r>
              <a:rPr lang="nl-NL" dirty="0" err="1"/>
              <a:t>adis</a:t>
            </a:r>
            <a:r>
              <a:rPr lang="nl-NL" dirty="0"/>
              <a:t> si </a:t>
            </a:r>
            <a:r>
              <a:rPr lang="nl-NL" dirty="0" err="1"/>
              <a:t>doluptatur</a:t>
            </a:r>
            <a:r>
              <a:rPr lang="nl-NL" dirty="0"/>
              <a:t> </a:t>
            </a:r>
            <a:r>
              <a:rPr lang="nl-NL" dirty="0" err="1"/>
              <a:t>aut</a:t>
            </a:r>
            <a:r>
              <a:rPr lang="nl-NL" dirty="0"/>
              <a:t> </a:t>
            </a:r>
            <a:r>
              <a:rPr lang="nl-NL" dirty="0" err="1"/>
              <a:t>idesci</a:t>
            </a:r>
            <a:r>
              <a:rPr lang="nl-NL" dirty="0"/>
              <a:t> vel mi, </a:t>
            </a:r>
            <a:r>
              <a:rPr lang="nl-NL" dirty="0" err="1"/>
              <a:t>omniet</a:t>
            </a:r>
            <a:r>
              <a:rPr lang="nl-NL" dirty="0"/>
              <a:t> </a:t>
            </a:r>
            <a:r>
              <a:rPr lang="nl-NL" dirty="0" err="1"/>
              <a:t>aut</a:t>
            </a:r>
            <a:r>
              <a:rPr lang="nl-NL" dirty="0"/>
              <a:t> </a:t>
            </a:r>
            <a:r>
              <a:rPr lang="nl-NL" dirty="0" err="1"/>
              <a:t>perum</a:t>
            </a:r>
            <a:r>
              <a:rPr lang="nl-NL" dirty="0"/>
              <a:t> </a:t>
            </a:r>
            <a:r>
              <a:rPr lang="nl-NL" dirty="0" err="1"/>
              <a:t>hiliquam</a:t>
            </a:r>
            <a:r>
              <a:rPr lang="nl-NL" dirty="0"/>
              <a:t>, </a:t>
            </a:r>
            <a:r>
              <a:rPr lang="nl-NL" dirty="0" err="1"/>
              <a:t>cuptas</a:t>
            </a:r>
            <a:r>
              <a:rPr lang="nl-NL" dirty="0"/>
              <a:t> mo tent, </a:t>
            </a:r>
            <a:r>
              <a:rPr lang="nl-NL" dirty="0" err="1"/>
              <a:t>illiquatur</a:t>
            </a:r>
            <a:r>
              <a:rPr lang="nl-NL" dirty="0"/>
              <a:t> sim rem </a:t>
            </a:r>
            <a:r>
              <a:rPr lang="nl-NL" dirty="0" err="1"/>
              <a:t>reperci</a:t>
            </a:r>
            <a:r>
              <a:rPr lang="nl-NL" dirty="0"/>
              <a:t> </a:t>
            </a:r>
            <a:r>
              <a:rPr lang="nl-NL" dirty="0" err="1"/>
              <a:t>duntus</a:t>
            </a:r>
            <a:r>
              <a:rPr lang="nl-NL" dirty="0"/>
              <a:t>, </a:t>
            </a:r>
            <a:r>
              <a:rPr lang="nl-NL" dirty="0" err="1"/>
              <a:t>quis</a:t>
            </a:r>
            <a:r>
              <a:rPr lang="nl-NL" dirty="0"/>
              <a:t> </a:t>
            </a:r>
            <a:r>
              <a:rPr lang="nl-NL" dirty="0" err="1"/>
              <a:t>molupti</a:t>
            </a:r>
            <a:r>
              <a:rPr lang="nl-NL" dirty="0"/>
              <a:t> </a:t>
            </a:r>
            <a:r>
              <a:rPr lang="nl-NL" dirty="0" err="1"/>
              <a:t>volesci</a:t>
            </a:r>
            <a:r>
              <a:rPr lang="nl-NL" dirty="0"/>
              <a:t> </a:t>
            </a:r>
            <a:r>
              <a:rPr lang="nl-NL" dirty="0" err="1"/>
              <a:t>lignat</a:t>
            </a:r>
            <a:r>
              <a:rPr lang="nl-NL" dirty="0"/>
              <a:t> es </a:t>
            </a:r>
            <a:r>
              <a:rPr lang="nl-NL" dirty="0" err="1"/>
              <a:t>soluptatent</a:t>
            </a:r>
            <a:r>
              <a:rPr lang="nl-NL" dirty="0"/>
              <a:t> </a:t>
            </a:r>
            <a:r>
              <a:rPr lang="nl-NL" dirty="0" err="1"/>
              <a:t>hilignatemos</a:t>
            </a:r>
            <a:r>
              <a:rPr lang="nl-NL" dirty="0"/>
              <a:t> sint, </a:t>
            </a:r>
            <a:r>
              <a:rPr lang="nl-NL" dirty="0" err="1"/>
              <a:t>quate</a:t>
            </a:r>
            <a:r>
              <a:rPr lang="nl-NL" dirty="0"/>
              <a:t> </a:t>
            </a:r>
            <a:r>
              <a:rPr lang="nl-NL" dirty="0" err="1"/>
              <a:t>conem</a:t>
            </a:r>
            <a:r>
              <a:rPr lang="nl-NL" dirty="0"/>
              <a:t> </a:t>
            </a:r>
            <a:r>
              <a:rPr lang="nl-NL" dirty="0" err="1"/>
              <a:t>ditions</a:t>
            </a:r>
            <a:r>
              <a:rPr lang="nl-NL" dirty="0"/>
              <a:t> </a:t>
            </a:r>
            <a:r>
              <a:rPr lang="nl-NL" dirty="0" err="1"/>
              <a:t>equatur</a:t>
            </a:r>
            <a:r>
              <a:rPr lang="nl-NL" dirty="0"/>
              <a:t> </a:t>
            </a:r>
            <a:r>
              <a:rPr lang="nl-NL" dirty="0" err="1"/>
              <a:t>auda</a:t>
            </a:r>
            <a:r>
              <a:rPr lang="nl-NL" dirty="0"/>
              <a:t> </a:t>
            </a:r>
            <a:r>
              <a:rPr lang="nl-NL" dirty="0" err="1"/>
              <a:t>conesto</a:t>
            </a:r>
            <a:r>
              <a:rPr lang="nl-NL" dirty="0"/>
              <a:t> </a:t>
            </a:r>
            <a:r>
              <a:rPr lang="nl-NL" dirty="0" err="1"/>
              <a:t>occumqui</a:t>
            </a:r>
            <a:r>
              <a:rPr lang="nl-NL" dirty="0"/>
              <a:t> </a:t>
            </a:r>
            <a:r>
              <a:rPr lang="nl-NL" dirty="0" err="1"/>
              <a:t>conestio</a:t>
            </a:r>
            <a:r>
              <a:rPr lang="nl-NL" dirty="0"/>
              <a:t> </a:t>
            </a:r>
            <a:r>
              <a:rPr lang="nl-NL" dirty="0" err="1"/>
              <a:t>blaboritatet</a:t>
            </a:r>
            <a:r>
              <a:rPr lang="nl-NL" dirty="0"/>
              <a:t> et, et </a:t>
            </a:r>
            <a:r>
              <a:rPr lang="nl-NL" dirty="0" err="1"/>
              <a:t>omnihictem</a:t>
            </a:r>
            <a:r>
              <a:rPr lang="nl-NL" dirty="0"/>
              <a:t> </a:t>
            </a:r>
            <a:r>
              <a:rPr lang="nl-NL" dirty="0" err="1"/>
              <a:t>rectat</a:t>
            </a:r>
            <a:r>
              <a:rPr lang="nl-NL" dirty="0"/>
              <a:t> </a:t>
            </a:r>
            <a:r>
              <a:rPr lang="nl-NL" dirty="0" err="1"/>
              <a:t>eos</a:t>
            </a:r>
            <a:r>
              <a:rPr lang="nl-NL" dirty="0"/>
              <a:t> </a:t>
            </a:r>
            <a:r>
              <a:rPr lang="nl-NL" dirty="0" err="1"/>
              <a:t>ium</a:t>
            </a:r>
            <a:r>
              <a:rPr lang="nl-NL" dirty="0"/>
              <a:t>, </a:t>
            </a:r>
            <a:r>
              <a:rPr lang="nl-NL" dirty="0" err="1"/>
              <a:t>occabore</a:t>
            </a:r>
            <a:r>
              <a:rPr lang="nl-NL" dirty="0"/>
              <a:t> </a:t>
            </a:r>
            <a:r>
              <a:rPr lang="nl-NL" dirty="0" err="1"/>
              <a:t>dolorum</a:t>
            </a:r>
            <a:r>
              <a:rPr lang="nl-NL" dirty="0"/>
              <a:t> </a:t>
            </a:r>
            <a:r>
              <a:rPr lang="nl-NL" dirty="0" err="1"/>
              <a:t>aspera</a:t>
            </a:r>
            <a:r>
              <a:rPr lang="nl-NL" dirty="0"/>
              <a:t> pel </a:t>
            </a:r>
            <a:r>
              <a:rPr lang="nl-NL" dirty="0" err="1"/>
              <a:t>ipiet</a:t>
            </a:r>
            <a:r>
              <a:rPr lang="nl-NL" dirty="0"/>
              <a:t> </a:t>
            </a:r>
            <a:r>
              <a:rPr lang="nl-NL" dirty="0" err="1"/>
              <a:t>quis</a:t>
            </a:r>
            <a:endParaRPr lang="nl-NL" dirty="0"/>
          </a:p>
        </p:txBody>
      </p:sp>
      <p:sp>
        <p:nvSpPr>
          <p:cNvPr id="6" name="Tijdelijke aanduiding voor afbeelding 9">
            <a:extLst>
              <a:ext uri="{FF2B5EF4-FFF2-40B4-BE49-F238E27FC236}">
                <a16:creationId xmlns:a16="http://schemas.microsoft.com/office/drawing/2014/main" id="{879ADAFD-0B4B-42EB-8668-C44FD92E6884}"/>
              </a:ext>
            </a:extLst>
          </p:cNvPr>
          <p:cNvSpPr>
            <a:spLocks noGrp="1"/>
          </p:cNvSpPr>
          <p:nvPr>
            <p:ph type="pic" sz="quarter" idx="22"/>
          </p:nvPr>
        </p:nvSpPr>
        <p:spPr>
          <a:xfrm>
            <a:off x="3554154" y="3609187"/>
            <a:ext cx="2497849" cy="3041234"/>
          </a:xfrm>
          <a:prstGeom prst="rect">
            <a:avLst/>
          </a:prstGeom>
        </p:spPr>
        <p:txBody>
          <a:bodyPr/>
          <a:lstStyle/>
          <a:p>
            <a:endParaRPr lang="nl-NL" dirty="0"/>
          </a:p>
        </p:txBody>
      </p:sp>
      <p:sp>
        <p:nvSpPr>
          <p:cNvPr id="7" name="Tijdelijke aanduiding voor afbeelding 9">
            <a:extLst>
              <a:ext uri="{FF2B5EF4-FFF2-40B4-BE49-F238E27FC236}">
                <a16:creationId xmlns:a16="http://schemas.microsoft.com/office/drawing/2014/main" id="{D00962AC-B2ED-4403-B827-E57B346797C3}"/>
              </a:ext>
            </a:extLst>
          </p:cNvPr>
          <p:cNvSpPr>
            <a:spLocks noGrp="1"/>
          </p:cNvSpPr>
          <p:nvPr>
            <p:ph type="pic" sz="quarter" idx="23"/>
          </p:nvPr>
        </p:nvSpPr>
        <p:spPr>
          <a:xfrm>
            <a:off x="6234354" y="3609187"/>
            <a:ext cx="2497849" cy="3041234"/>
          </a:xfrm>
          <a:prstGeom prst="rect">
            <a:avLst/>
          </a:prstGeom>
        </p:spPr>
        <p:txBody>
          <a:bodyPr/>
          <a:lstStyle/>
          <a:p>
            <a:endParaRPr lang="nl-NL" dirty="0"/>
          </a:p>
        </p:txBody>
      </p:sp>
      <p:sp>
        <p:nvSpPr>
          <p:cNvPr id="8" name="Tijdelijke aanduiding voor tekst 11">
            <a:extLst>
              <a:ext uri="{FF2B5EF4-FFF2-40B4-BE49-F238E27FC236}">
                <a16:creationId xmlns:a16="http://schemas.microsoft.com/office/drawing/2014/main" id="{7AA2F7E6-0A47-4ED7-BB6A-F34EF354F901}"/>
              </a:ext>
            </a:extLst>
          </p:cNvPr>
          <p:cNvSpPr>
            <a:spLocks noGrp="1"/>
          </p:cNvSpPr>
          <p:nvPr>
            <p:ph type="body" sz="quarter" idx="24" hasCustomPrompt="1"/>
          </p:nvPr>
        </p:nvSpPr>
        <p:spPr>
          <a:xfrm>
            <a:off x="873952" y="6733615"/>
            <a:ext cx="2497851" cy="232933"/>
          </a:xfrm>
          <a:prstGeom prst="rect">
            <a:avLst/>
          </a:prstGeom>
        </p:spPr>
        <p:txBody>
          <a:bodyPr lIns="0" tIns="0"/>
          <a:lstStyle>
            <a:lvl1pPr marL="0" marR="0" indent="0" algn="l" defTabSz="886259" rtl="0" eaLnBrk="1" fontAlgn="auto" latinLnBrk="0" hangingPunct="1">
              <a:lnSpc>
                <a:spcPts val="2200"/>
              </a:lnSpc>
              <a:spcBef>
                <a:spcPts val="0"/>
              </a:spcBef>
              <a:spcAft>
                <a:spcPts val="0"/>
              </a:spcAft>
              <a:buClrTx/>
              <a:buSzTx/>
              <a:buFont typeface="Arial" panose="020B0604020202020204" pitchFamily="34" charset="0"/>
              <a:buNone/>
              <a:tabLst/>
              <a:defRPr sz="1800" b="1" i="0">
                <a:solidFill>
                  <a:schemeClr val="tx1"/>
                </a:solidFill>
                <a:latin typeface="+mj-lt"/>
                <a:cs typeface="Gill Sans SemiBold" panose="020B0502020104020203" pitchFamily="34" charset="-79"/>
              </a:defRPr>
            </a:lvl1pPr>
          </a:lstStyle>
          <a:p>
            <a:pPr marL="0" marR="0" lvl="0" indent="0" algn="l" defTabSz="886259" rtl="0" eaLnBrk="1" fontAlgn="auto" latinLnBrk="0" hangingPunct="1">
              <a:lnSpc>
                <a:spcPct val="90000"/>
              </a:lnSpc>
              <a:spcBef>
                <a:spcPts val="969"/>
              </a:spcBef>
              <a:spcAft>
                <a:spcPts val="0"/>
              </a:spcAft>
              <a:buClrTx/>
              <a:buSzTx/>
              <a:buFont typeface="Arial" panose="020B0604020202020204" pitchFamily="34" charset="0"/>
              <a:buNone/>
              <a:tabLst/>
              <a:defRPr/>
            </a:pPr>
            <a:r>
              <a:rPr lang="nl-NL" dirty="0"/>
              <a:t>Naam</a:t>
            </a:r>
          </a:p>
        </p:txBody>
      </p:sp>
      <p:sp>
        <p:nvSpPr>
          <p:cNvPr id="9" name="Tijdelijke aanduiding voor tekst 11">
            <a:extLst>
              <a:ext uri="{FF2B5EF4-FFF2-40B4-BE49-F238E27FC236}">
                <a16:creationId xmlns:a16="http://schemas.microsoft.com/office/drawing/2014/main" id="{1D26A589-23E9-4344-BD03-5C51C4B44490}"/>
              </a:ext>
            </a:extLst>
          </p:cNvPr>
          <p:cNvSpPr>
            <a:spLocks noGrp="1"/>
          </p:cNvSpPr>
          <p:nvPr>
            <p:ph type="body" sz="quarter" idx="25" hasCustomPrompt="1"/>
          </p:nvPr>
        </p:nvSpPr>
        <p:spPr>
          <a:xfrm>
            <a:off x="873955" y="6966549"/>
            <a:ext cx="2497848" cy="291108"/>
          </a:xfrm>
          <a:prstGeom prst="rect">
            <a:avLst/>
          </a:prstGeom>
        </p:spPr>
        <p:txBody>
          <a:bodyPr lIns="0" tIns="0"/>
          <a:lstStyle>
            <a:lvl1pPr marL="0" marR="0" indent="0" algn="l" defTabSz="886259" rtl="0" eaLnBrk="1" fontAlgn="auto" latinLnBrk="0" hangingPunct="1">
              <a:lnSpc>
                <a:spcPts val="2200"/>
              </a:lnSpc>
              <a:spcBef>
                <a:spcPts val="0"/>
              </a:spcBef>
              <a:spcAft>
                <a:spcPts val="0"/>
              </a:spcAft>
              <a:buClrTx/>
              <a:buSzTx/>
              <a:buFont typeface="Arial" panose="020B0604020202020204" pitchFamily="34" charset="0"/>
              <a:buNone/>
              <a:tabLst/>
              <a:defRPr sz="1800" b="0" i="0">
                <a:solidFill>
                  <a:schemeClr val="tx1"/>
                </a:solidFill>
                <a:latin typeface="+mn-lt"/>
                <a:cs typeface="Gill Sans" panose="020B0502020104020203" pitchFamily="34" charset="-79"/>
              </a:defRPr>
            </a:lvl1pPr>
          </a:lstStyle>
          <a:p>
            <a:pPr marL="0" marR="0" lvl="0" indent="0" algn="l" defTabSz="886259" rtl="0" eaLnBrk="1" fontAlgn="auto" latinLnBrk="0" hangingPunct="1">
              <a:lnSpc>
                <a:spcPct val="90000"/>
              </a:lnSpc>
              <a:spcBef>
                <a:spcPts val="969"/>
              </a:spcBef>
              <a:spcAft>
                <a:spcPts val="0"/>
              </a:spcAft>
              <a:buClrTx/>
              <a:buSzTx/>
              <a:buFont typeface="Arial" panose="020B0604020202020204" pitchFamily="34" charset="0"/>
              <a:buNone/>
              <a:tabLst/>
              <a:defRPr/>
            </a:pPr>
            <a:r>
              <a:rPr lang="nl-NL" dirty="0"/>
              <a:t>Functie</a:t>
            </a:r>
          </a:p>
        </p:txBody>
      </p:sp>
      <p:sp>
        <p:nvSpPr>
          <p:cNvPr id="11" name="Tijdelijke aanduiding voor tekst 32">
            <a:extLst>
              <a:ext uri="{FF2B5EF4-FFF2-40B4-BE49-F238E27FC236}">
                <a16:creationId xmlns:a16="http://schemas.microsoft.com/office/drawing/2014/main" id="{3FD45077-0207-45A8-A3A9-47F2F8811FE0}"/>
              </a:ext>
            </a:extLst>
          </p:cNvPr>
          <p:cNvSpPr>
            <a:spLocks noGrp="1"/>
          </p:cNvSpPr>
          <p:nvPr>
            <p:ph type="body" sz="quarter" idx="16" hasCustomPrompt="1"/>
          </p:nvPr>
        </p:nvSpPr>
        <p:spPr>
          <a:xfrm>
            <a:off x="873953" y="1640771"/>
            <a:ext cx="7858250" cy="1592029"/>
          </a:xfrm>
          <a:prstGeom prst="rect">
            <a:avLst/>
          </a:prstGeom>
        </p:spPr>
        <p:txBody>
          <a:bodyPr lIns="0" tIns="0"/>
          <a:lstStyle>
            <a:lvl1pPr marL="0" indent="0" algn="l">
              <a:lnSpc>
                <a:spcPts val="4500"/>
              </a:lnSpc>
              <a:spcBef>
                <a:spcPts val="0"/>
              </a:spcBef>
              <a:buNone/>
              <a:defRPr sz="5000" b="1" i="0">
                <a:solidFill>
                  <a:schemeClr val="tx1"/>
                </a:solidFill>
                <a:latin typeface="+mj-lt"/>
                <a:cs typeface="Gill Sans" panose="020B0502020104020203" pitchFamily="34" charset="-79"/>
              </a:defRPr>
            </a:lvl1pPr>
          </a:lstStyle>
          <a:p>
            <a:pPr lvl="0"/>
            <a:r>
              <a:rPr lang="nl-NL" dirty="0"/>
              <a:t>HOOFDKOP </a:t>
            </a:r>
            <a:br>
              <a:rPr lang="nl-NL" dirty="0"/>
            </a:br>
            <a:r>
              <a:rPr lang="nl-NL" dirty="0"/>
              <a:t>OVER TWEE OF </a:t>
            </a:r>
            <a:br>
              <a:rPr lang="nl-NL" dirty="0"/>
            </a:br>
            <a:r>
              <a:rPr lang="nl-NL" dirty="0"/>
              <a:t>DRIE REGELS</a:t>
            </a:r>
          </a:p>
        </p:txBody>
      </p:sp>
      <p:sp>
        <p:nvSpPr>
          <p:cNvPr id="10" name="Tijdelijke aanduiding voor tekst 11">
            <a:extLst>
              <a:ext uri="{FF2B5EF4-FFF2-40B4-BE49-F238E27FC236}">
                <a16:creationId xmlns:a16="http://schemas.microsoft.com/office/drawing/2014/main" id="{A6C08616-AEB6-496F-929C-1C1F03DA8F50}"/>
              </a:ext>
            </a:extLst>
          </p:cNvPr>
          <p:cNvSpPr>
            <a:spLocks noGrp="1"/>
          </p:cNvSpPr>
          <p:nvPr>
            <p:ph type="body" sz="quarter" idx="26" hasCustomPrompt="1"/>
          </p:nvPr>
        </p:nvSpPr>
        <p:spPr>
          <a:xfrm>
            <a:off x="3554154" y="6733615"/>
            <a:ext cx="2497851" cy="232933"/>
          </a:xfrm>
          <a:prstGeom prst="rect">
            <a:avLst/>
          </a:prstGeom>
        </p:spPr>
        <p:txBody>
          <a:bodyPr lIns="0" tIns="0"/>
          <a:lstStyle>
            <a:lvl1pPr marL="0" marR="0" indent="0" algn="l" defTabSz="886259" rtl="0" eaLnBrk="1" fontAlgn="auto" latinLnBrk="0" hangingPunct="1">
              <a:lnSpc>
                <a:spcPts val="2200"/>
              </a:lnSpc>
              <a:spcBef>
                <a:spcPts val="0"/>
              </a:spcBef>
              <a:spcAft>
                <a:spcPts val="0"/>
              </a:spcAft>
              <a:buClrTx/>
              <a:buSzTx/>
              <a:buFont typeface="Arial" panose="020B0604020202020204" pitchFamily="34" charset="0"/>
              <a:buNone/>
              <a:tabLst/>
              <a:defRPr sz="1800" b="1" i="0">
                <a:solidFill>
                  <a:schemeClr val="tx1"/>
                </a:solidFill>
                <a:latin typeface="+mj-lt"/>
                <a:cs typeface="Gill Sans SemiBold" panose="020B0502020104020203" pitchFamily="34" charset="-79"/>
              </a:defRPr>
            </a:lvl1pPr>
          </a:lstStyle>
          <a:p>
            <a:pPr marL="0" marR="0" lvl="0" indent="0" algn="l" defTabSz="886259" rtl="0" eaLnBrk="1" fontAlgn="auto" latinLnBrk="0" hangingPunct="1">
              <a:lnSpc>
                <a:spcPct val="90000"/>
              </a:lnSpc>
              <a:spcBef>
                <a:spcPts val="969"/>
              </a:spcBef>
              <a:spcAft>
                <a:spcPts val="0"/>
              </a:spcAft>
              <a:buClrTx/>
              <a:buSzTx/>
              <a:buFont typeface="Arial" panose="020B0604020202020204" pitchFamily="34" charset="0"/>
              <a:buNone/>
              <a:tabLst/>
              <a:defRPr/>
            </a:pPr>
            <a:r>
              <a:rPr lang="nl-NL" dirty="0"/>
              <a:t>Naam</a:t>
            </a:r>
          </a:p>
        </p:txBody>
      </p:sp>
      <p:sp>
        <p:nvSpPr>
          <p:cNvPr id="12" name="Tijdelijke aanduiding voor tekst 11">
            <a:extLst>
              <a:ext uri="{FF2B5EF4-FFF2-40B4-BE49-F238E27FC236}">
                <a16:creationId xmlns:a16="http://schemas.microsoft.com/office/drawing/2014/main" id="{FF34B248-CD2B-42E1-A497-98007FBECFD5}"/>
              </a:ext>
            </a:extLst>
          </p:cNvPr>
          <p:cNvSpPr>
            <a:spLocks noGrp="1"/>
          </p:cNvSpPr>
          <p:nvPr>
            <p:ph type="body" sz="quarter" idx="27" hasCustomPrompt="1"/>
          </p:nvPr>
        </p:nvSpPr>
        <p:spPr>
          <a:xfrm>
            <a:off x="3554157" y="6966549"/>
            <a:ext cx="2497848" cy="291108"/>
          </a:xfrm>
          <a:prstGeom prst="rect">
            <a:avLst/>
          </a:prstGeom>
        </p:spPr>
        <p:txBody>
          <a:bodyPr lIns="0" tIns="0"/>
          <a:lstStyle>
            <a:lvl1pPr marL="0" marR="0" indent="0" algn="l" defTabSz="886259" rtl="0" eaLnBrk="1" fontAlgn="auto" latinLnBrk="0" hangingPunct="1">
              <a:lnSpc>
                <a:spcPts val="2200"/>
              </a:lnSpc>
              <a:spcBef>
                <a:spcPts val="0"/>
              </a:spcBef>
              <a:spcAft>
                <a:spcPts val="0"/>
              </a:spcAft>
              <a:buClrTx/>
              <a:buSzTx/>
              <a:buFont typeface="Arial" panose="020B0604020202020204" pitchFamily="34" charset="0"/>
              <a:buNone/>
              <a:tabLst/>
              <a:defRPr sz="1800" b="0" i="0">
                <a:solidFill>
                  <a:schemeClr val="tx1"/>
                </a:solidFill>
                <a:latin typeface="+mn-lt"/>
                <a:cs typeface="Gill Sans" panose="020B0502020104020203" pitchFamily="34" charset="-79"/>
              </a:defRPr>
            </a:lvl1pPr>
          </a:lstStyle>
          <a:p>
            <a:pPr marL="0" marR="0" lvl="0" indent="0" algn="l" defTabSz="886259" rtl="0" eaLnBrk="1" fontAlgn="auto" latinLnBrk="0" hangingPunct="1">
              <a:lnSpc>
                <a:spcPct val="90000"/>
              </a:lnSpc>
              <a:spcBef>
                <a:spcPts val="969"/>
              </a:spcBef>
              <a:spcAft>
                <a:spcPts val="0"/>
              </a:spcAft>
              <a:buClrTx/>
              <a:buSzTx/>
              <a:buFont typeface="Arial" panose="020B0604020202020204" pitchFamily="34" charset="0"/>
              <a:buNone/>
              <a:tabLst/>
              <a:defRPr/>
            </a:pPr>
            <a:r>
              <a:rPr lang="nl-NL" dirty="0"/>
              <a:t>Functie</a:t>
            </a:r>
          </a:p>
        </p:txBody>
      </p:sp>
      <p:sp>
        <p:nvSpPr>
          <p:cNvPr id="13" name="Tijdelijke aanduiding voor tekst 11">
            <a:extLst>
              <a:ext uri="{FF2B5EF4-FFF2-40B4-BE49-F238E27FC236}">
                <a16:creationId xmlns:a16="http://schemas.microsoft.com/office/drawing/2014/main" id="{39178CB1-C109-45C7-84C8-EA50F47D098E}"/>
              </a:ext>
            </a:extLst>
          </p:cNvPr>
          <p:cNvSpPr>
            <a:spLocks noGrp="1"/>
          </p:cNvSpPr>
          <p:nvPr>
            <p:ph type="body" sz="quarter" idx="28" hasCustomPrompt="1"/>
          </p:nvPr>
        </p:nvSpPr>
        <p:spPr>
          <a:xfrm>
            <a:off x="6235058" y="6733615"/>
            <a:ext cx="2497851" cy="232933"/>
          </a:xfrm>
          <a:prstGeom prst="rect">
            <a:avLst/>
          </a:prstGeom>
        </p:spPr>
        <p:txBody>
          <a:bodyPr lIns="0" tIns="0"/>
          <a:lstStyle>
            <a:lvl1pPr marL="0" marR="0" indent="0" algn="l" defTabSz="886259" rtl="0" eaLnBrk="1" fontAlgn="auto" latinLnBrk="0" hangingPunct="1">
              <a:lnSpc>
                <a:spcPts val="2200"/>
              </a:lnSpc>
              <a:spcBef>
                <a:spcPts val="0"/>
              </a:spcBef>
              <a:spcAft>
                <a:spcPts val="0"/>
              </a:spcAft>
              <a:buClrTx/>
              <a:buSzTx/>
              <a:buFont typeface="Arial" panose="020B0604020202020204" pitchFamily="34" charset="0"/>
              <a:buNone/>
              <a:tabLst/>
              <a:defRPr sz="1800" b="1" i="0">
                <a:solidFill>
                  <a:schemeClr val="tx1"/>
                </a:solidFill>
                <a:latin typeface="+mj-lt"/>
                <a:cs typeface="Gill Sans SemiBold" panose="020B0502020104020203" pitchFamily="34" charset="-79"/>
              </a:defRPr>
            </a:lvl1pPr>
          </a:lstStyle>
          <a:p>
            <a:pPr marL="0" marR="0" lvl="0" indent="0" algn="l" defTabSz="886259" rtl="0" eaLnBrk="1" fontAlgn="auto" latinLnBrk="0" hangingPunct="1">
              <a:lnSpc>
                <a:spcPct val="90000"/>
              </a:lnSpc>
              <a:spcBef>
                <a:spcPts val="969"/>
              </a:spcBef>
              <a:spcAft>
                <a:spcPts val="0"/>
              </a:spcAft>
              <a:buClrTx/>
              <a:buSzTx/>
              <a:buFont typeface="Arial" panose="020B0604020202020204" pitchFamily="34" charset="0"/>
              <a:buNone/>
              <a:tabLst/>
              <a:defRPr/>
            </a:pPr>
            <a:r>
              <a:rPr lang="nl-NL" dirty="0"/>
              <a:t>Naam</a:t>
            </a:r>
          </a:p>
        </p:txBody>
      </p:sp>
      <p:sp>
        <p:nvSpPr>
          <p:cNvPr id="14" name="Tijdelijke aanduiding voor tekst 11">
            <a:extLst>
              <a:ext uri="{FF2B5EF4-FFF2-40B4-BE49-F238E27FC236}">
                <a16:creationId xmlns:a16="http://schemas.microsoft.com/office/drawing/2014/main" id="{17D1B23C-616C-4E42-A104-558CBEC4414F}"/>
              </a:ext>
            </a:extLst>
          </p:cNvPr>
          <p:cNvSpPr>
            <a:spLocks noGrp="1"/>
          </p:cNvSpPr>
          <p:nvPr>
            <p:ph type="body" sz="quarter" idx="29" hasCustomPrompt="1"/>
          </p:nvPr>
        </p:nvSpPr>
        <p:spPr>
          <a:xfrm>
            <a:off x="6235061" y="6966549"/>
            <a:ext cx="2497848" cy="291108"/>
          </a:xfrm>
          <a:prstGeom prst="rect">
            <a:avLst/>
          </a:prstGeom>
        </p:spPr>
        <p:txBody>
          <a:bodyPr lIns="0" tIns="0"/>
          <a:lstStyle>
            <a:lvl1pPr marL="0" marR="0" indent="0" algn="l" defTabSz="886259" rtl="0" eaLnBrk="1" fontAlgn="auto" latinLnBrk="0" hangingPunct="1">
              <a:lnSpc>
                <a:spcPts val="2200"/>
              </a:lnSpc>
              <a:spcBef>
                <a:spcPts val="0"/>
              </a:spcBef>
              <a:spcAft>
                <a:spcPts val="0"/>
              </a:spcAft>
              <a:buClrTx/>
              <a:buSzTx/>
              <a:buFont typeface="Arial" panose="020B0604020202020204" pitchFamily="34" charset="0"/>
              <a:buNone/>
              <a:tabLst/>
              <a:defRPr sz="1800" b="0" i="0">
                <a:solidFill>
                  <a:schemeClr val="tx1"/>
                </a:solidFill>
                <a:latin typeface="+mn-lt"/>
                <a:cs typeface="Gill Sans" panose="020B0502020104020203" pitchFamily="34" charset="-79"/>
              </a:defRPr>
            </a:lvl1pPr>
          </a:lstStyle>
          <a:p>
            <a:pPr marL="0" marR="0" lvl="0" indent="0" algn="l" defTabSz="886259" rtl="0" eaLnBrk="1" fontAlgn="auto" latinLnBrk="0" hangingPunct="1">
              <a:lnSpc>
                <a:spcPct val="90000"/>
              </a:lnSpc>
              <a:spcBef>
                <a:spcPts val="969"/>
              </a:spcBef>
              <a:spcAft>
                <a:spcPts val="0"/>
              </a:spcAft>
              <a:buClrTx/>
              <a:buSzTx/>
              <a:buFont typeface="Arial" panose="020B0604020202020204" pitchFamily="34" charset="0"/>
              <a:buNone/>
              <a:tabLst/>
              <a:defRPr/>
            </a:pPr>
            <a:r>
              <a:rPr lang="nl-NL" dirty="0"/>
              <a:t>Functie</a:t>
            </a:r>
          </a:p>
        </p:txBody>
      </p:sp>
    </p:spTree>
    <p:extLst>
      <p:ext uri="{BB962C8B-B14F-4D97-AF65-F5344CB8AC3E}">
        <p14:creationId xmlns:p14="http://schemas.microsoft.com/office/powerpoint/2010/main" val="1095383452"/>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B4C00C92-4841-40E2-8DFB-048BF552554E}"/>
              </a:ext>
            </a:extLst>
          </p:cNvPr>
          <p:cNvSpPr>
            <a:spLocks noGrp="1"/>
          </p:cNvSpPr>
          <p:nvPr>
            <p:ph type="title"/>
          </p:nvPr>
        </p:nvSpPr>
        <p:spPr>
          <a:xfrm>
            <a:off x="873188" y="1614697"/>
            <a:ext cx="7859016" cy="1541346"/>
          </a:xfrm>
          <a:prstGeom prst="rect">
            <a:avLst/>
          </a:prstGeom>
        </p:spPr>
        <p:txBody>
          <a:bodyPr vert="horz" lIns="0" tIns="0" rIns="0" bIns="0" rtlCol="0" anchor="t">
            <a:normAutofit/>
          </a:bodyPr>
          <a:lstStyle/>
          <a:p>
            <a:pPr lvl="0"/>
            <a:r>
              <a:rPr lang="nl-NL" dirty="0"/>
              <a:t>HOOFDKOP </a:t>
            </a:r>
            <a:br>
              <a:rPr lang="nl-NL" dirty="0"/>
            </a:br>
            <a:r>
              <a:rPr lang="nl-NL" dirty="0"/>
              <a:t>OVER TWEE OF </a:t>
            </a:r>
            <a:br>
              <a:rPr lang="nl-NL" dirty="0"/>
            </a:br>
            <a:r>
              <a:rPr lang="nl-NL" dirty="0"/>
              <a:t>DRIE REGELS</a:t>
            </a:r>
          </a:p>
        </p:txBody>
      </p:sp>
      <p:sp>
        <p:nvSpPr>
          <p:cNvPr id="3" name="Tijdelijke aanduiding voor tekst 2">
            <a:extLst>
              <a:ext uri="{FF2B5EF4-FFF2-40B4-BE49-F238E27FC236}">
                <a16:creationId xmlns:a16="http://schemas.microsoft.com/office/drawing/2014/main" id="{3C7F7609-6250-4DE5-94FA-86E66D950F62}"/>
              </a:ext>
            </a:extLst>
          </p:cNvPr>
          <p:cNvSpPr>
            <a:spLocks noGrp="1"/>
          </p:cNvSpPr>
          <p:nvPr>
            <p:ph type="body" idx="1"/>
          </p:nvPr>
        </p:nvSpPr>
        <p:spPr>
          <a:xfrm>
            <a:off x="873188" y="3408742"/>
            <a:ext cx="7859016" cy="8121301"/>
          </a:xfrm>
          <a:prstGeom prst="rect">
            <a:avLst/>
          </a:prstGeom>
        </p:spPr>
        <p:txBody>
          <a:bodyPr vert="horz" lIns="0" tIns="0" rIns="0" bIns="0" rtlCol="0">
            <a:noAutofit/>
          </a:body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pic>
        <p:nvPicPr>
          <p:cNvPr id="10" name="Afbeelding 9" descr="Afbeelding met tekening, bloem&#10;&#10;Automatisch gegenereerde beschrijving">
            <a:extLst>
              <a:ext uri="{FF2B5EF4-FFF2-40B4-BE49-F238E27FC236}">
                <a16:creationId xmlns:a16="http://schemas.microsoft.com/office/drawing/2014/main" id="{DB1DC4BA-2E06-437E-93BD-2E98A4C1B4E5}"/>
              </a:ext>
            </a:extLst>
          </p:cNvPr>
          <p:cNvPicPr>
            <a:picLocks noChangeAspect="1"/>
          </p:cNvPicPr>
          <p:nvPr userDrawn="1"/>
        </p:nvPicPr>
        <p:blipFill>
          <a:blip r:embed="rId6"/>
          <a:stretch>
            <a:fillRect/>
          </a:stretch>
        </p:blipFill>
        <p:spPr>
          <a:xfrm>
            <a:off x="-37800" y="0"/>
            <a:ext cx="9659985" cy="1265099"/>
          </a:xfrm>
          <a:prstGeom prst="rect">
            <a:avLst/>
          </a:prstGeom>
        </p:spPr>
      </p:pic>
      <p:pic>
        <p:nvPicPr>
          <p:cNvPr id="7" name="Afbeelding 6" descr="Afbeelding met teken&#10;&#10;Automatisch gegenereerde beschrijving">
            <a:extLst>
              <a:ext uri="{FF2B5EF4-FFF2-40B4-BE49-F238E27FC236}">
                <a16:creationId xmlns:a16="http://schemas.microsoft.com/office/drawing/2014/main" id="{32F9256D-BEEE-4F2B-B4B2-C5E0B6B50424}"/>
              </a:ext>
            </a:extLst>
          </p:cNvPr>
          <p:cNvPicPr>
            <a:picLocks noChangeAspect="1"/>
          </p:cNvPicPr>
          <p:nvPr userDrawn="1"/>
        </p:nvPicPr>
        <p:blipFill>
          <a:blip r:embed="rId7"/>
          <a:stretch>
            <a:fillRect/>
          </a:stretch>
        </p:blipFill>
        <p:spPr>
          <a:xfrm>
            <a:off x="835405" y="11512800"/>
            <a:ext cx="1679986" cy="577495"/>
          </a:xfrm>
          <a:prstGeom prst="rect">
            <a:avLst/>
          </a:prstGeom>
        </p:spPr>
      </p:pic>
    </p:spTree>
    <p:extLst>
      <p:ext uri="{BB962C8B-B14F-4D97-AF65-F5344CB8AC3E}">
        <p14:creationId xmlns:p14="http://schemas.microsoft.com/office/powerpoint/2010/main" val="907874460"/>
      </p:ext>
    </p:extLst>
  </p:cSld>
  <p:clrMap bg1="lt1" tx1="dk1" bg2="lt2" tx2="dk2" accent1="accent1" accent2="accent2" accent3="accent3" accent4="accent4" accent5="accent5" accent6="accent6" hlink="hlink" folHlink="folHlink"/>
  <p:sldLayoutIdLst>
    <p:sldLayoutId id="2147483664" r:id="rId1"/>
    <p:sldLayoutId id="2147483667" r:id="rId2"/>
    <p:sldLayoutId id="2147483666" r:id="rId3"/>
    <p:sldLayoutId id="2147483665" r:id="rId4"/>
  </p:sldLayoutIdLst>
  <p:txStyles>
    <p:titleStyle>
      <a:lvl1pPr algn="l" defTabSz="1181679" rtl="0" eaLnBrk="1" latinLnBrk="0" hangingPunct="1">
        <a:lnSpc>
          <a:spcPts val="4500"/>
        </a:lnSpc>
        <a:spcBef>
          <a:spcPct val="0"/>
        </a:spcBef>
        <a:buNone/>
        <a:defRPr sz="5000" b="1" kern="1200">
          <a:solidFill>
            <a:schemeClr val="tx1"/>
          </a:solidFill>
          <a:latin typeface="+mj-lt"/>
          <a:ea typeface="+mj-ea"/>
          <a:cs typeface="+mj-cs"/>
        </a:defRPr>
      </a:lvl1pPr>
    </p:titleStyle>
    <p:bodyStyle>
      <a:lvl1pPr marL="0" indent="0" algn="l" defTabSz="1181679" rtl="0" eaLnBrk="1" latinLnBrk="0" hangingPunct="1">
        <a:lnSpc>
          <a:spcPts val="2200"/>
        </a:lnSpc>
        <a:spcBef>
          <a:spcPts val="1292"/>
        </a:spcBef>
        <a:buFont typeface="Arial" panose="020B0604020202020204" pitchFamily="34" charset="0"/>
        <a:buNone/>
        <a:defRPr sz="2000" kern="1200">
          <a:solidFill>
            <a:srgbClr val="1A1919"/>
          </a:solidFill>
          <a:latin typeface="+mn-lt"/>
          <a:ea typeface="+mn-ea"/>
          <a:cs typeface="+mn-cs"/>
        </a:defRPr>
      </a:lvl1pPr>
      <a:lvl2pPr marL="590840" indent="0" algn="l" defTabSz="1181679" rtl="0" eaLnBrk="1" latinLnBrk="0" hangingPunct="1">
        <a:lnSpc>
          <a:spcPts val="2200"/>
        </a:lnSpc>
        <a:spcBef>
          <a:spcPts val="646"/>
        </a:spcBef>
        <a:buFont typeface="Arial" panose="020B0604020202020204" pitchFamily="34" charset="0"/>
        <a:buNone/>
        <a:defRPr sz="2000" kern="1200">
          <a:solidFill>
            <a:srgbClr val="1A1919"/>
          </a:solidFill>
          <a:latin typeface="+mn-lt"/>
          <a:ea typeface="+mn-ea"/>
          <a:cs typeface="+mn-cs"/>
        </a:defRPr>
      </a:lvl2pPr>
      <a:lvl3pPr marL="1181679" indent="0" algn="l" defTabSz="1181679" rtl="0" eaLnBrk="1" latinLnBrk="0" hangingPunct="1">
        <a:lnSpc>
          <a:spcPts val="2200"/>
        </a:lnSpc>
        <a:spcBef>
          <a:spcPts val="646"/>
        </a:spcBef>
        <a:buFont typeface="Arial" panose="020B0604020202020204" pitchFamily="34" charset="0"/>
        <a:buNone/>
        <a:defRPr sz="2000" kern="1200">
          <a:solidFill>
            <a:srgbClr val="1A1919"/>
          </a:solidFill>
          <a:latin typeface="+mn-lt"/>
          <a:ea typeface="+mn-ea"/>
          <a:cs typeface="+mn-cs"/>
        </a:defRPr>
      </a:lvl3pPr>
      <a:lvl4pPr marL="1772519" indent="0" algn="l" defTabSz="1181679" rtl="0" eaLnBrk="1" latinLnBrk="0" hangingPunct="1">
        <a:lnSpc>
          <a:spcPts val="2200"/>
        </a:lnSpc>
        <a:spcBef>
          <a:spcPts val="646"/>
        </a:spcBef>
        <a:buFont typeface="Arial" panose="020B0604020202020204" pitchFamily="34" charset="0"/>
        <a:buNone/>
        <a:defRPr sz="2000" kern="1200">
          <a:solidFill>
            <a:srgbClr val="1A1919"/>
          </a:solidFill>
          <a:latin typeface="+mn-lt"/>
          <a:ea typeface="+mn-ea"/>
          <a:cs typeface="+mn-cs"/>
        </a:defRPr>
      </a:lvl4pPr>
      <a:lvl5pPr marL="2363358" indent="0" algn="l" defTabSz="1181679" rtl="0" eaLnBrk="1" latinLnBrk="0" hangingPunct="1">
        <a:lnSpc>
          <a:spcPts val="2200"/>
        </a:lnSpc>
        <a:spcBef>
          <a:spcPts val="646"/>
        </a:spcBef>
        <a:buFont typeface="Arial" panose="020B0604020202020204" pitchFamily="34" charset="0"/>
        <a:buNone/>
        <a:defRPr sz="2000" kern="1200">
          <a:solidFill>
            <a:srgbClr val="1A1919"/>
          </a:solidFill>
          <a:latin typeface="+mn-lt"/>
          <a:ea typeface="+mn-ea"/>
          <a:cs typeface="+mn-cs"/>
        </a:defRPr>
      </a:lvl5pPr>
      <a:lvl6pPr marL="3249618" indent="-295420" algn="l" defTabSz="1181679" rtl="0" eaLnBrk="1" latinLnBrk="0" hangingPunct="1">
        <a:lnSpc>
          <a:spcPct val="90000"/>
        </a:lnSpc>
        <a:spcBef>
          <a:spcPts val="646"/>
        </a:spcBef>
        <a:buFont typeface="Arial" panose="020B0604020202020204" pitchFamily="34" charset="0"/>
        <a:buChar char="•"/>
        <a:defRPr sz="2326" kern="1200">
          <a:solidFill>
            <a:schemeClr val="tx1"/>
          </a:solidFill>
          <a:latin typeface="+mn-lt"/>
          <a:ea typeface="+mn-ea"/>
          <a:cs typeface="+mn-cs"/>
        </a:defRPr>
      </a:lvl6pPr>
      <a:lvl7pPr marL="3840457" indent="-295420" algn="l" defTabSz="1181679" rtl="0" eaLnBrk="1" latinLnBrk="0" hangingPunct="1">
        <a:lnSpc>
          <a:spcPct val="90000"/>
        </a:lnSpc>
        <a:spcBef>
          <a:spcPts val="646"/>
        </a:spcBef>
        <a:buFont typeface="Arial" panose="020B0604020202020204" pitchFamily="34" charset="0"/>
        <a:buChar char="•"/>
        <a:defRPr sz="2326" kern="1200">
          <a:solidFill>
            <a:schemeClr val="tx1"/>
          </a:solidFill>
          <a:latin typeface="+mn-lt"/>
          <a:ea typeface="+mn-ea"/>
          <a:cs typeface="+mn-cs"/>
        </a:defRPr>
      </a:lvl7pPr>
      <a:lvl8pPr marL="4431297" indent="-295420" algn="l" defTabSz="1181679" rtl="0" eaLnBrk="1" latinLnBrk="0" hangingPunct="1">
        <a:lnSpc>
          <a:spcPct val="90000"/>
        </a:lnSpc>
        <a:spcBef>
          <a:spcPts val="646"/>
        </a:spcBef>
        <a:buFont typeface="Arial" panose="020B0604020202020204" pitchFamily="34" charset="0"/>
        <a:buChar char="•"/>
        <a:defRPr sz="2326" kern="1200">
          <a:solidFill>
            <a:schemeClr val="tx1"/>
          </a:solidFill>
          <a:latin typeface="+mn-lt"/>
          <a:ea typeface="+mn-ea"/>
          <a:cs typeface="+mn-cs"/>
        </a:defRPr>
      </a:lvl8pPr>
      <a:lvl9pPr marL="5022136" indent="-295420" algn="l" defTabSz="1181679" rtl="0" eaLnBrk="1" latinLnBrk="0" hangingPunct="1">
        <a:lnSpc>
          <a:spcPct val="90000"/>
        </a:lnSpc>
        <a:spcBef>
          <a:spcPts val="646"/>
        </a:spcBef>
        <a:buFont typeface="Arial" panose="020B0604020202020204" pitchFamily="34" charset="0"/>
        <a:buChar char="•"/>
        <a:defRPr sz="2326" kern="1200">
          <a:solidFill>
            <a:schemeClr val="tx1"/>
          </a:solidFill>
          <a:latin typeface="+mn-lt"/>
          <a:ea typeface="+mn-ea"/>
          <a:cs typeface="+mn-cs"/>
        </a:defRPr>
      </a:lvl9pPr>
    </p:bodyStyle>
    <p:otherStyle>
      <a:defPPr>
        <a:defRPr lang="nl-NL"/>
      </a:defPPr>
      <a:lvl1pPr marL="0" algn="l" defTabSz="1181679" rtl="0" eaLnBrk="1" latinLnBrk="0" hangingPunct="1">
        <a:defRPr sz="2326" kern="1200">
          <a:solidFill>
            <a:schemeClr val="tx1"/>
          </a:solidFill>
          <a:latin typeface="+mn-lt"/>
          <a:ea typeface="+mn-ea"/>
          <a:cs typeface="+mn-cs"/>
        </a:defRPr>
      </a:lvl1pPr>
      <a:lvl2pPr marL="590840" algn="l" defTabSz="1181679" rtl="0" eaLnBrk="1" latinLnBrk="0" hangingPunct="1">
        <a:defRPr sz="2326" kern="1200">
          <a:solidFill>
            <a:schemeClr val="tx1"/>
          </a:solidFill>
          <a:latin typeface="+mn-lt"/>
          <a:ea typeface="+mn-ea"/>
          <a:cs typeface="+mn-cs"/>
        </a:defRPr>
      </a:lvl2pPr>
      <a:lvl3pPr marL="1181679" algn="l" defTabSz="1181679" rtl="0" eaLnBrk="1" latinLnBrk="0" hangingPunct="1">
        <a:defRPr sz="2326" kern="1200">
          <a:solidFill>
            <a:schemeClr val="tx1"/>
          </a:solidFill>
          <a:latin typeface="+mn-lt"/>
          <a:ea typeface="+mn-ea"/>
          <a:cs typeface="+mn-cs"/>
        </a:defRPr>
      </a:lvl3pPr>
      <a:lvl4pPr marL="1772519" algn="l" defTabSz="1181679" rtl="0" eaLnBrk="1" latinLnBrk="0" hangingPunct="1">
        <a:defRPr sz="2326" kern="1200">
          <a:solidFill>
            <a:schemeClr val="tx1"/>
          </a:solidFill>
          <a:latin typeface="+mn-lt"/>
          <a:ea typeface="+mn-ea"/>
          <a:cs typeface="+mn-cs"/>
        </a:defRPr>
      </a:lvl4pPr>
      <a:lvl5pPr marL="2363358" algn="l" defTabSz="1181679" rtl="0" eaLnBrk="1" latinLnBrk="0" hangingPunct="1">
        <a:defRPr sz="2326" kern="1200">
          <a:solidFill>
            <a:schemeClr val="tx1"/>
          </a:solidFill>
          <a:latin typeface="+mn-lt"/>
          <a:ea typeface="+mn-ea"/>
          <a:cs typeface="+mn-cs"/>
        </a:defRPr>
      </a:lvl5pPr>
      <a:lvl6pPr marL="2954198" algn="l" defTabSz="1181679" rtl="0" eaLnBrk="1" latinLnBrk="0" hangingPunct="1">
        <a:defRPr sz="2326" kern="1200">
          <a:solidFill>
            <a:schemeClr val="tx1"/>
          </a:solidFill>
          <a:latin typeface="+mn-lt"/>
          <a:ea typeface="+mn-ea"/>
          <a:cs typeface="+mn-cs"/>
        </a:defRPr>
      </a:lvl6pPr>
      <a:lvl7pPr marL="3545037" algn="l" defTabSz="1181679" rtl="0" eaLnBrk="1" latinLnBrk="0" hangingPunct="1">
        <a:defRPr sz="2326" kern="1200">
          <a:solidFill>
            <a:schemeClr val="tx1"/>
          </a:solidFill>
          <a:latin typeface="+mn-lt"/>
          <a:ea typeface="+mn-ea"/>
          <a:cs typeface="+mn-cs"/>
        </a:defRPr>
      </a:lvl7pPr>
      <a:lvl8pPr marL="4135877" algn="l" defTabSz="1181679" rtl="0" eaLnBrk="1" latinLnBrk="0" hangingPunct="1">
        <a:defRPr sz="2326" kern="1200">
          <a:solidFill>
            <a:schemeClr val="tx1"/>
          </a:solidFill>
          <a:latin typeface="+mn-lt"/>
          <a:ea typeface="+mn-ea"/>
          <a:cs typeface="+mn-cs"/>
        </a:defRPr>
      </a:lvl8pPr>
      <a:lvl9pPr marL="4726716" algn="l" defTabSz="1181679" rtl="0" eaLnBrk="1" latinLnBrk="0" hangingPunct="1">
        <a:defRPr sz="2326"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47" userDrawn="1">
          <p15:clr>
            <a:srgbClr val="F26B43"/>
          </p15:clr>
        </p15:guide>
        <p15:guide id="2" pos="5501"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www.113.nl/voor-professionals/suicidepreventie-sector/suicidepreventie-het-onderwijs/protocol-stappenplan-en-beleid" TargetMode="External"/><Relationship Id="rId2" Type="http://schemas.openxmlformats.org/officeDocument/2006/relationships/hyperlink" Target="mailto:administratiejgz@vrk.nl" TargetMode="External"/><Relationship Id="rId1" Type="http://schemas.openxmlformats.org/officeDocument/2006/relationships/slideLayout" Target="../slideLayouts/slideLayout1.xml"/><Relationship Id="rId4" Type="http://schemas.openxmlformats.org/officeDocument/2006/relationships/hyperlink" Target="https://www.handelingsprotocol.n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jouwggd.nl/uncategorized/online-hulpmodules-en-testen-doe-het-zelf/" TargetMode="External"/><Relationship Id="rId2" Type="http://schemas.openxmlformats.org/officeDocument/2006/relationships/hyperlink" Target="https://assets.ncj.nl/docs/db86896a-0096-4d54-adf4-32ae7bfe6e63.pdf"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s://groeigids.nl/puber"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eur03.safelinks.protection.outlook.com/?url=https%3A%2F%2Fwww.ggdkennemerland.nl%2Fprofessionals%2Ftoezicht-en-hygiene&amp;data=05%7C01%7CAOudeLansink%40ggdkennemerland.nl%7C1080df5aceb843b48ba808db9d606e82%7C7c77d27d86bb4c4b8f571b5540c05d1a%7C0%7C0%7C638276809712346345%7CUnknown%7CTWFpbGZsb3d8eyJWIjoiMC4wLjAwMDAiLCJQIjoiV2luMzIiLCJBTiI6Ik1haWwiLCJXVCI6Mn0%3D%7C3000%7C%7C%7C&amp;sdata=OCTOuNzVglREBR2En2SngsSj97vRgBozO68XuOyPIWY%3D&amp;reserved=0" TargetMode="External"/><Relationship Id="rId13" Type="http://schemas.openxmlformats.org/officeDocument/2006/relationships/hyperlink" Target="mailto:leefomgeving@vrk.nl" TargetMode="External"/><Relationship Id="rId18" Type="http://schemas.openxmlformats.org/officeDocument/2006/relationships/hyperlink" Target="https://www.ggdkennemerland.nl/jeugdgezondheidszorg/cursussen" TargetMode="External"/><Relationship Id="rId3" Type="http://schemas.openxmlformats.org/officeDocument/2006/relationships/hyperlink" Target="https://www.ggdkennemerland.nl/professionals/voor-scholen/seksuele-vorming-op-het-voortgezet-onderwijs-en-het-mbo" TargetMode="External"/><Relationship Id="rId7" Type="http://schemas.openxmlformats.org/officeDocument/2006/relationships/hyperlink" Target="mailto:tipteam@vrk.nl" TargetMode="External"/><Relationship Id="rId12" Type="http://schemas.openxmlformats.org/officeDocument/2006/relationships/hyperlink" Target="https://eur03.safelinks.protection.outlook.com/?url=https%3A%2F%2Fggdleefomgeving.nl%2Fzomer-en-hitte%2Ftips-voor-in-de-zon%2F&amp;data=05%7C02%7CAOudeLansink%40ggdkennemerland.nl%7C838d9c885d22429a228908dcacb7be64%7C7c77d27d86bb4c4b8f571b5540c05d1a%7C0%7C0%7C638575152378848795%7CUnknown%7CTWFpbGZsb3d8eyJWIjoiMC4wLjAwMDAiLCJQIjoiV2luMzIiLCJBTiI6Ik1haWwiLCJXVCI6Mn0%3D%7C0%7C%7C%7C&amp;sdata=JMefRQwkf1PVsOL4e55pGXUBo%2BNXtKQg79xNFrDM6AQ%3D&amp;reserved=0" TargetMode="External"/><Relationship Id="rId17" Type="http://schemas.openxmlformats.org/officeDocument/2006/relationships/hyperlink" Target="mailto:nchantrel@vrk.nl" TargetMode="External"/><Relationship Id="rId2" Type="http://schemas.openxmlformats.org/officeDocument/2006/relationships/hyperlink" Target="mailto:seksueelgezondopschool@vrk.nl" TargetMode="External"/><Relationship Id="rId16" Type="http://schemas.openxmlformats.org/officeDocument/2006/relationships/hyperlink" Target="https://www.gezondeschool.nl/voortgezet-onderwijs" TargetMode="External"/><Relationship Id="rId20" Type="http://schemas.openxmlformats.org/officeDocument/2006/relationships/hyperlink" Target="https://www.ggdkennemerland.nl/cursussen" TargetMode="External"/><Relationship Id="rId1" Type="http://schemas.openxmlformats.org/officeDocument/2006/relationships/slideLayout" Target="../slideLayouts/slideLayout1.xml"/><Relationship Id="rId6" Type="http://schemas.openxmlformats.org/officeDocument/2006/relationships/hyperlink" Target="https://www.ggdkennemerland.nl/infectieziekten/werken-met-kinderen" TargetMode="External"/><Relationship Id="rId11" Type="http://schemas.openxmlformats.org/officeDocument/2006/relationships/hyperlink" Target="https://ggdleefomgeving.nl/zomer-en-hitte/is-het-te-warm-om-te-sporten/" TargetMode="External"/><Relationship Id="rId5" Type="http://schemas.openxmlformats.org/officeDocument/2006/relationships/hyperlink" Target="mailto:izb@vrk.nl" TargetMode="External"/><Relationship Id="rId15" Type="http://schemas.openxmlformats.org/officeDocument/2006/relationships/hyperlink" Target="mailto:marjolein.klant@vrk.nl" TargetMode="External"/><Relationship Id="rId10" Type="http://schemas.openxmlformats.org/officeDocument/2006/relationships/hyperlink" Target="https://ggdleefomgeving.nl/" TargetMode="External"/><Relationship Id="rId19" Type="http://schemas.openxmlformats.org/officeDocument/2006/relationships/hyperlink" Target="https://samenopgroeien.opleidingsportaal.nl/" TargetMode="External"/><Relationship Id="rId4" Type="http://schemas.openxmlformats.org/officeDocument/2006/relationships/hyperlink" Target="http://www.weekvandeliefde.nl/" TargetMode="External"/><Relationship Id="rId9" Type="http://schemas.openxmlformats.org/officeDocument/2006/relationships/hyperlink" Target="https://eur03.safelinks.protection.outlook.com/?url=https%3A%2F%2Fwww.rivm.nl%2Fhygienerichtlijnen&amp;data=05%7C01%7CAOudeLansink%40ggdkennemerland.nl%7C1080df5aceb843b48ba808db9d606e82%7C7c77d27d86bb4c4b8f571b5540c05d1a%7C0%7C0%7C638276809712346345%7CUnknown%7CTWFpbGZsb3d8eyJWIjoiMC4wLjAwMDAiLCJQIjoiV2luMzIiLCJBTiI6Ik1haWwiLCJXVCI6Mn0%3D%7C3000%7C%7C%7C&amp;sdata=eJmSnsaoye6s%2BxlTEYeK3AdbmzHglvs52IecVlkv5Ro%3D&amp;reserved=0" TargetMode="External"/><Relationship Id="rId14" Type="http://schemas.openxmlformats.org/officeDocument/2006/relationships/hyperlink" Target="mailto:Nchantrel@vrk.n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jdelijke aanduiding voor tekst 20">
            <a:extLst>
              <a:ext uri="{FF2B5EF4-FFF2-40B4-BE49-F238E27FC236}">
                <a16:creationId xmlns:a16="http://schemas.microsoft.com/office/drawing/2014/main" id="{0278C779-8F9C-4C15-A5AF-1483108E4E5D}"/>
              </a:ext>
            </a:extLst>
          </p:cNvPr>
          <p:cNvSpPr>
            <a:spLocks noGrp="1"/>
          </p:cNvSpPr>
          <p:nvPr>
            <p:ph type="body" sz="quarter" idx="16"/>
          </p:nvPr>
        </p:nvSpPr>
        <p:spPr>
          <a:xfrm>
            <a:off x="480600" y="208800"/>
            <a:ext cx="8640000" cy="1080000"/>
          </a:xfrm>
        </p:spPr>
        <p:txBody>
          <a:bodyPr/>
          <a:lstStyle/>
          <a:p>
            <a:pPr algn="ctr"/>
            <a:r>
              <a:rPr lang="nl-NL" sz="2400" dirty="0" smtClean="0">
                <a:solidFill>
                  <a:schemeClr val="bg1"/>
                </a:solidFill>
              </a:rPr>
              <a:t>Voortgezet onderwijs </a:t>
            </a:r>
          </a:p>
          <a:p>
            <a:pPr algn="ctr"/>
            <a:r>
              <a:rPr lang="nl-NL" sz="2800" dirty="0" smtClean="0"/>
              <a:t>Jeugdgezondheidszorg in de school 2024/2025</a:t>
            </a:r>
          </a:p>
          <a:p>
            <a:pPr algn="ctr"/>
            <a:r>
              <a:rPr lang="nl-NL" sz="3600" dirty="0" smtClean="0"/>
              <a:t> </a:t>
            </a:r>
            <a:endParaRPr lang="nl-NL" sz="3600" dirty="0"/>
          </a:p>
        </p:txBody>
      </p:sp>
      <p:sp>
        <p:nvSpPr>
          <p:cNvPr id="4" name="Tekstvak 3"/>
          <p:cNvSpPr txBox="1"/>
          <p:nvPr/>
        </p:nvSpPr>
        <p:spPr>
          <a:xfrm>
            <a:off x="624600" y="4600800"/>
            <a:ext cx="8496000" cy="6247864"/>
          </a:xfrm>
          <a:prstGeom prst="rect">
            <a:avLst/>
          </a:prstGeom>
          <a:noFill/>
        </p:spPr>
        <p:txBody>
          <a:bodyPr wrap="square" rtlCol="0">
            <a:spAutoFit/>
          </a:bodyPr>
          <a:lstStyle/>
          <a:p>
            <a:pPr marL="171450" indent="-171450">
              <a:buFont typeface="Arial" panose="020B0604020202020204" pitchFamily="34" charset="0"/>
              <a:buChar char="•"/>
            </a:pPr>
            <a:r>
              <a:rPr lang="nl-NL" sz="1200" b="1" u="sng" dirty="0" smtClean="0">
                <a:solidFill>
                  <a:schemeClr val="accent6"/>
                </a:solidFill>
                <a:latin typeface="Arial" panose="020B0604020202020204" pitchFamily="34" charset="0"/>
                <a:cs typeface="Arial" panose="020B0604020202020204" pitchFamily="34" charset="0"/>
              </a:rPr>
              <a:t>Klas 2</a:t>
            </a:r>
            <a:r>
              <a:rPr lang="nl-NL" sz="1200" b="1" dirty="0" smtClean="0">
                <a:solidFill>
                  <a:schemeClr val="accent6"/>
                </a:solidFill>
                <a:latin typeface="Arial" panose="020B0604020202020204" pitchFamily="34" charset="0"/>
                <a:cs typeface="Arial" panose="020B0604020202020204" pitchFamily="34" charset="0"/>
              </a:rPr>
              <a:t>:  </a:t>
            </a:r>
            <a:r>
              <a:rPr lang="nl-NL" sz="1200" dirty="0" smtClean="0">
                <a:latin typeface="Arial" panose="020B0604020202020204" pitchFamily="34" charset="0"/>
                <a:cs typeface="Arial" panose="020B0604020202020204" pitchFamily="34" charset="0"/>
              </a:rPr>
              <a:t>Leerlingen vullen digitale vragenlijst in tijdens mentor les en krijgen een gesprek met de jeugdverpleegkundige/</a:t>
            </a:r>
          </a:p>
          <a:p>
            <a:r>
              <a:rPr lang="nl-NL" sz="1200" dirty="0">
                <a:latin typeface="Arial" panose="020B0604020202020204" pitchFamily="34" charset="0"/>
                <a:cs typeface="Arial" panose="020B0604020202020204" pitchFamily="34" charset="0"/>
              </a:rPr>
              <a:t>                  jeugdarts. </a:t>
            </a:r>
            <a:endParaRPr lang="nl-NL" sz="1200" dirty="0" smtClean="0">
              <a:latin typeface="Arial" panose="020B0604020202020204" pitchFamily="34" charset="0"/>
              <a:cs typeface="Arial" panose="020B0604020202020204" pitchFamily="34" charset="0"/>
            </a:endParaRPr>
          </a:p>
          <a:p>
            <a:endParaRPr lang="nl-NL" sz="400" u="sng"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nl-NL" sz="1200" b="1" u="sng" dirty="0" smtClean="0">
                <a:solidFill>
                  <a:schemeClr val="accent6"/>
                </a:solidFill>
                <a:latin typeface="Arial" panose="020B0604020202020204" pitchFamily="34" charset="0"/>
                <a:cs typeface="Arial" panose="020B0604020202020204" pitchFamily="34" charset="0"/>
              </a:rPr>
              <a:t>Klas 4:  </a:t>
            </a:r>
            <a:r>
              <a:rPr lang="nl-NL" sz="1200" dirty="0">
                <a:latin typeface="Arial" panose="020B0604020202020204" pitchFamily="34" charset="0"/>
                <a:cs typeface="Arial" panose="020B0604020202020204" pitchFamily="34" charset="0"/>
              </a:rPr>
              <a:t>Leerlingen vullen digitale vragenlijst in tijdens mentor les en krijgen een gesprek met de jeugdverpleegkundige/</a:t>
            </a:r>
          </a:p>
          <a:p>
            <a:r>
              <a:rPr lang="nl-NL" sz="1200" dirty="0">
                <a:latin typeface="Arial" panose="020B0604020202020204" pitchFamily="34" charset="0"/>
                <a:cs typeface="Arial" panose="020B0604020202020204" pitchFamily="34" charset="0"/>
              </a:rPr>
              <a:t>                  jeugdarts. </a:t>
            </a:r>
            <a:endParaRPr lang="nl-NL" sz="1200" dirty="0" smtClean="0">
              <a:latin typeface="Arial" panose="020B0604020202020204" pitchFamily="34" charset="0"/>
              <a:cs typeface="Arial" panose="020B0604020202020204" pitchFamily="34" charset="0"/>
            </a:endParaRPr>
          </a:p>
          <a:p>
            <a:endParaRPr lang="nl-NL" sz="400" dirty="0">
              <a:solidFill>
                <a:schemeClr val="accent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nl-NL" sz="1200" b="1" u="sng" dirty="0" smtClean="0">
                <a:solidFill>
                  <a:schemeClr val="accent6"/>
                </a:solidFill>
                <a:latin typeface="Arial" panose="020B0604020202020204" pitchFamily="34" charset="0"/>
                <a:cs typeface="Arial" panose="020B0604020202020204" pitchFamily="34" charset="0"/>
              </a:rPr>
              <a:t>Preventief </a:t>
            </a:r>
            <a:r>
              <a:rPr lang="nl-NL" sz="1200" b="1" u="sng" dirty="0">
                <a:solidFill>
                  <a:schemeClr val="accent6"/>
                </a:solidFill>
                <a:latin typeface="Arial" panose="020B0604020202020204" pitchFamily="34" charset="0"/>
                <a:cs typeface="Arial" panose="020B0604020202020204" pitchFamily="34" charset="0"/>
              </a:rPr>
              <a:t>gezondheidsonderzoek </a:t>
            </a:r>
            <a:r>
              <a:rPr lang="nl-NL" sz="1200" b="1" u="sng" dirty="0" smtClean="0">
                <a:solidFill>
                  <a:schemeClr val="accent6"/>
                </a:solidFill>
                <a:latin typeface="Arial" panose="020B0604020202020204" pitchFamily="34" charset="0"/>
                <a:cs typeface="Arial" panose="020B0604020202020204" pitchFamily="34" charset="0"/>
              </a:rPr>
              <a:t>nieuwkomers  </a:t>
            </a:r>
            <a:r>
              <a:rPr lang="nl-NL" sz="1200" dirty="0" smtClean="0">
                <a:latin typeface="Arial" panose="020B0604020202020204" pitchFamily="34" charset="0"/>
                <a:cs typeface="Arial" panose="020B0604020202020204" pitchFamily="34" charset="0"/>
              </a:rPr>
              <a:t>o.a.. Check gezondheid, welzijn en vaccinatiestatus </a:t>
            </a:r>
          </a:p>
          <a:p>
            <a:endParaRPr lang="nl-NL" sz="400" b="1" u="sng" dirty="0" smtClean="0">
              <a:solidFill>
                <a:schemeClr val="accent6"/>
              </a:solidFill>
              <a:latin typeface="Arial" panose="020B0604020202020204" pitchFamily="34" charset="0"/>
              <a:cs typeface="Arial" panose="020B0604020202020204" pitchFamily="34" charset="0"/>
            </a:endParaRPr>
          </a:p>
          <a:p>
            <a:pPr>
              <a:lnSpc>
                <a:spcPct val="150000"/>
              </a:lnSpc>
            </a:pPr>
            <a:endParaRPr lang="nl-NL" sz="400" b="1" u="sng" dirty="0">
              <a:solidFill>
                <a:schemeClr val="accent6"/>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nl-NL" sz="1200" b="1" u="sng" dirty="0" smtClean="0">
                <a:solidFill>
                  <a:schemeClr val="accent6"/>
                </a:solidFill>
                <a:latin typeface="Arial" panose="020B0604020202020204" pitchFamily="34" charset="0"/>
                <a:cs typeface="Arial" panose="020B0604020202020204" pitchFamily="34" charset="0"/>
              </a:rPr>
              <a:t>Contactmomenten op indicatie: </a:t>
            </a:r>
            <a:r>
              <a:rPr lang="nl-NL" sz="1200" dirty="0" smtClean="0">
                <a:latin typeface="Arial" panose="020B0604020202020204" pitchFamily="34" charset="0"/>
                <a:cs typeface="Arial" panose="020B0604020202020204" pitchFamily="34" charset="0"/>
              </a:rPr>
              <a:t>Aanmelden kan altijd door school, op verzoek ouders/ leerling </a:t>
            </a:r>
            <a:r>
              <a:rPr lang="nl-NL" sz="1200" dirty="0">
                <a:latin typeface="Arial" panose="020B0604020202020204" pitchFamily="34" charset="0"/>
                <a:cs typeface="Arial" panose="020B0604020202020204" pitchFamily="34" charset="0"/>
              </a:rPr>
              <a:t>of </a:t>
            </a:r>
            <a:r>
              <a:rPr lang="nl-NL" sz="1200" dirty="0" smtClean="0">
                <a:latin typeface="Arial" panose="020B0604020202020204" pitchFamily="34" charset="0"/>
                <a:cs typeface="Arial" panose="020B0604020202020204" pitchFamily="34" charset="0"/>
              </a:rPr>
              <a:t>samenwerkings-</a:t>
            </a:r>
          </a:p>
          <a:p>
            <a:r>
              <a:rPr lang="nl-NL" sz="1200" dirty="0" smtClean="0">
                <a:latin typeface="Arial" panose="020B0604020202020204" pitchFamily="34" charset="0"/>
                <a:cs typeface="Arial" panose="020B0604020202020204" pitchFamily="34" charset="0"/>
              </a:rPr>
              <a:t>    partners </a:t>
            </a:r>
            <a:r>
              <a:rPr lang="nl-NL" sz="1200" dirty="0">
                <a:latin typeface="Arial" panose="020B0604020202020204" pitchFamily="34" charset="0"/>
                <a:cs typeface="Arial" panose="020B0604020202020204" pitchFamily="34" charset="0"/>
              </a:rPr>
              <a:t>zoals schoolmaatschappelijk werk, leerplicht etc. </a:t>
            </a:r>
            <a:r>
              <a:rPr lang="nl-NL" sz="1200" dirty="0" smtClean="0">
                <a:latin typeface="Arial" panose="020B0604020202020204" pitchFamily="34" charset="0"/>
                <a:cs typeface="Arial" panose="020B0604020202020204" pitchFamily="34" charset="0"/>
              </a:rPr>
              <a:t>Natuurlijk moeten ouders hiervan op de hoogte zijn. </a:t>
            </a:r>
            <a:endParaRPr lang="nl-NL" sz="1200" dirty="0">
              <a:latin typeface="Arial" panose="020B0604020202020204" pitchFamily="34" charset="0"/>
              <a:cs typeface="Arial" panose="020B0604020202020204" pitchFamily="34" charset="0"/>
            </a:endParaRPr>
          </a:p>
          <a:p>
            <a:endParaRPr lang="nl-NL" sz="800" dirty="0" smtClean="0">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r>
              <a:rPr lang="nl-NL" sz="1200" b="1" u="sng" dirty="0" smtClean="0">
                <a:solidFill>
                  <a:schemeClr val="accent6"/>
                </a:solidFill>
                <a:latin typeface="Arial" panose="020B0604020202020204" pitchFamily="34" charset="0"/>
                <a:cs typeface="Arial" panose="020B0604020202020204" pitchFamily="34" charset="0"/>
              </a:rPr>
              <a:t>GGD flits:</a:t>
            </a:r>
            <a:r>
              <a:rPr lang="nl-NL" sz="1200" b="1" dirty="0" smtClean="0">
                <a:solidFill>
                  <a:schemeClr val="accent6"/>
                </a:solidFill>
                <a:latin typeface="Arial" panose="020B0604020202020204" pitchFamily="34" charset="0"/>
                <a:cs typeface="Arial" panose="020B0604020202020204" pitchFamily="34" charset="0"/>
              </a:rPr>
              <a:t> Nieuw </a:t>
            </a:r>
            <a:r>
              <a:rPr lang="nl-NL" sz="1200" dirty="0" smtClean="0">
                <a:solidFill>
                  <a:schemeClr val="tx2"/>
                </a:solidFill>
                <a:latin typeface="Arial" panose="020B0604020202020204" pitchFamily="34" charset="0"/>
                <a:cs typeface="Arial" panose="020B0604020202020204" pitchFamily="34" charset="0"/>
              </a:rPr>
              <a:t>Elke 2 maanden kleine berichtjes </a:t>
            </a:r>
            <a:r>
              <a:rPr lang="nl-NL" sz="1200" dirty="0" smtClean="0">
                <a:latin typeface="Arial" panose="020B0604020202020204" pitchFamily="34" charset="0"/>
                <a:cs typeface="Arial" panose="020B0604020202020204" pitchFamily="34" charset="0"/>
              </a:rPr>
              <a:t>over een gezondheid/opvoed onderwerpen om op te nemen in de schoolinformatie voor ouders en of jongeren. Ontvangt school deze nog niet, aanmelden kan via </a:t>
            </a:r>
            <a:r>
              <a:rPr lang="nl-NL" sz="1200" u="sng" dirty="0" smtClean="0">
                <a:latin typeface="Arial" panose="020B0604020202020204" pitchFamily="34" charset="0"/>
                <a:cs typeface="Arial" panose="020B0604020202020204" pitchFamily="34" charset="0"/>
                <a:hlinkClick r:id="rId2"/>
              </a:rPr>
              <a:t>administratiejgz@vrk.nl</a:t>
            </a:r>
            <a:r>
              <a:rPr lang="nl-NL" sz="1200" u="sng" dirty="0" smtClean="0">
                <a:latin typeface="Arial" panose="020B0604020202020204" pitchFamily="34" charset="0"/>
                <a:cs typeface="Arial" panose="020B0604020202020204" pitchFamily="34" charset="0"/>
              </a:rPr>
              <a:t> </a:t>
            </a:r>
          </a:p>
          <a:p>
            <a:pPr lvl="0"/>
            <a:endParaRPr lang="nl-NL" sz="1200" dirty="0" smtClean="0">
              <a:latin typeface="Arial" panose="020B0604020202020204" pitchFamily="34" charset="0"/>
              <a:cs typeface="Arial" panose="020B0604020202020204" pitchFamily="34" charset="0"/>
            </a:endParaRPr>
          </a:p>
          <a:p>
            <a:pPr lvl="0"/>
            <a:endParaRPr lang="nl-NL" sz="1200" dirty="0" smtClean="0">
              <a:latin typeface="Arial" panose="020B0604020202020204" pitchFamily="34" charset="0"/>
              <a:cs typeface="Arial" panose="020B0604020202020204" pitchFamily="34" charset="0"/>
            </a:endParaRPr>
          </a:p>
          <a:p>
            <a:r>
              <a:rPr lang="nl-NL" sz="1400" b="1" dirty="0" smtClean="0">
                <a:latin typeface="Arial" panose="020B0604020202020204" pitchFamily="34" charset="0"/>
                <a:cs typeface="Arial" panose="020B0604020202020204" pitchFamily="34" charset="0"/>
              </a:rPr>
              <a:t>JGZ-team </a:t>
            </a:r>
            <a:r>
              <a:rPr lang="nl-NL" sz="1400" b="1" dirty="0">
                <a:latin typeface="Arial" panose="020B0604020202020204" pitchFamily="34" charset="0"/>
                <a:cs typeface="Arial" panose="020B0604020202020204" pitchFamily="34" charset="0"/>
              </a:rPr>
              <a:t>van school kan begeleiden/ ondersteunen </a:t>
            </a:r>
            <a:r>
              <a:rPr lang="nl-NL" sz="1400" b="1" dirty="0" smtClean="0">
                <a:latin typeface="Arial" panose="020B0604020202020204" pitchFamily="34" charset="0"/>
                <a:cs typeface="Arial" panose="020B0604020202020204" pitchFamily="34" charset="0"/>
              </a:rPr>
              <a:t>bij</a:t>
            </a:r>
            <a:r>
              <a:rPr lang="nl-NL" sz="1400" b="1" dirty="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r>
              <a:rPr lang="nl-NL" sz="1200" dirty="0" smtClean="0">
                <a:latin typeface="Arial" panose="020B0604020202020204" pitchFamily="34" charset="0"/>
                <a:cs typeface="Arial" panose="020B0604020202020204" pitchFamily="34" charset="0"/>
              </a:rPr>
              <a:t>Leerlingen met psycho/sociale-, emotionele-, gedragsmatige- en gezondheidsproblematiek</a:t>
            </a:r>
            <a:r>
              <a:rPr lang="nl-NL" sz="1200" dirty="0">
                <a:latin typeface="Arial" panose="020B0604020202020204" pitchFamily="34" charset="0"/>
                <a:cs typeface="Arial" panose="020B0604020202020204" pitchFamily="34" charset="0"/>
              </a:rPr>
              <a:t>. Denk daarbij ook aan echtscheiding en overlijden binnen een gezin. </a:t>
            </a:r>
            <a:r>
              <a:rPr lang="nl-NL" sz="1200" b="1" dirty="0" smtClean="0">
                <a:latin typeface="Arial" panose="020B0604020202020204" pitchFamily="34" charset="0"/>
                <a:cs typeface="Arial" panose="020B0604020202020204" pitchFamily="34" charset="0"/>
              </a:rPr>
              <a:t>*</a:t>
            </a:r>
            <a:r>
              <a:rPr lang="nl-NL" sz="1200" b="1" dirty="0">
                <a:latin typeface="Arial" panose="020B0604020202020204" pitchFamily="34" charset="0"/>
                <a:cs typeface="Arial" panose="020B0604020202020204" pitchFamily="34" charset="0"/>
              </a:rPr>
              <a:t>Breng ons </a:t>
            </a:r>
            <a:r>
              <a:rPr lang="nl-NL" sz="1200" b="1" dirty="0" smtClean="0">
                <a:latin typeface="Arial" panose="020B0604020202020204" pitchFamily="34" charset="0"/>
                <a:cs typeface="Arial" panose="020B0604020202020204" pitchFamily="34" charset="0"/>
              </a:rPr>
              <a:t>SVP </a:t>
            </a:r>
            <a:r>
              <a:rPr lang="nl-NL" sz="1200" b="1" dirty="0">
                <a:latin typeface="Arial" panose="020B0604020202020204" pitchFamily="34" charset="0"/>
                <a:cs typeface="Arial" panose="020B0604020202020204" pitchFamily="34" charset="0"/>
              </a:rPr>
              <a:t>op de hoogte als er een ouder van een kind overlijdt</a:t>
            </a:r>
            <a:r>
              <a:rPr lang="nl-NL" sz="1200" b="1" dirty="0" smtClean="0">
                <a:latin typeface="Arial" panose="020B0604020202020204" pitchFamily="34" charset="0"/>
                <a:cs typeface="Arial" panose="020B0604020202020204" pitchFamily="34" charset="0"/>
              </a:rPr>
              <a:t>.</a:t>
            </a:r>
          </a:p>
          <a:p>
            <a:r>
              <a:rPr lang="nl-NL" sz="1200" dirty="0" smtClean="0">
                <a:latin typeface="Arial" panose="020B0604020202020204" pitchFamily="34" charset="0"/>
                <a:cs typeface="Arial" panose="020B0604020202020204" pitchFamily="34" charset="0"/>
              </a:rPr>
              <a:t>    JGZ </a:t>
            </a:r>
            <a:r>
              <a:rPr lang="nl-NL" sz="1200" dirty="0">
                <a:latin typeface="Arial" panose="020B0604020202020204" pitchFamily="34" charset="0"/>
                <a:cs typeface="Arial" panose="020B0604020202020204" pitchFamily="34" charset="0"/>
              </a:rPr>
              <a:t>legt dan altijd contact met het </a:t>
            </a:r>
            <a:r>
              <a:rPr lang="nl-NL" sz="1200" dirty="0" smtClean="0">
                <a:latin typeface="Arial" panose="020B0604020202020204" pitchFamily="34" charset="0"/>
                <a:cs typeface="Arial" panose="020B0604020202020204" pitchFamily="34" charset="0"/>
              </a:rPr>
              <a:t>gezin middels </a:t>
            </a:r>
            <a:r>
              <a:rPr lang="nl-NL" sz="1200" dirty="0">
                <a:latin typeface="Arial" panose="020B0604020202020204" pitchFamily="34" charset="0"/>
                <a:cs typeface="Arial" panose="020B0604020202020204" pitchFamily="34" charset="0"/>
              </a:rPr>
              <a:t>een kaart of telefoontje</a:t>
            </a:r>
            <a:r>
              <a:rPr lang="nl-NL" sz="1200" dirty="0" smtClean="0">
                <a:latin typeface="Arial" panose="020B0604020202020204" pitchFamily="34" charset="0"/>
                <a:cs typeface="Arial" panose="020B0604020202020204" pitchFamily="34" charset="0"/>
              </a:rPr>
              <a:t>.</a:t>
            </a:r>
            <a:r>
              <a:rPr lang="nl-NL" sz="1200" dirty="0">
                <a:latin typeface="Arial" panose="020B0604020202020204" pitchFamily="34" charset="0"/>
                <a:cs typeface="Arial" panose="020B0604020202020204" pitchFamily="34" charset="0"/>
              </a:rPr>
              <a:t> Van overlijden van een broer of zus ontvangt </a:t>
            </a:r>
            <a:endParaRPr lang="nl-NL" sz="1200" dirty="0" smtClean="0">
              <a:latin typeface="Arial" panose="020B0604020202020204" pitchFamily="34" charset="0"/>
              <a:cs typeface="Arial" panose="020B0604020202020204" pitchFamily="34" charset="0"/>
            </a:endParaRPr>
          </a:p>
          <a:p>
            <a:r>
              <a:rPr lang="nl-NL" sz="1200" dirty="0">
                <a:latin typeface="Arial" panose="020B0604020202020204" pitchFamily="34" charset="0"/>
                <a:cs typeface="Arial" panose="020B0604020202020204" pitchFamily="34" charset="0"/>
              </a:rPr>
              <a:t>    JGZ bericht via het GBA. </a:t>
            </a:r>
            <a:endParaRPr lang="nl-NL" sz="12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nl-NL" sz="1200" dirty="0" smtClean="0">
                <a:latin typeface="Arial" panose="020B0604020202020204" pitchFamily="34" charset="0"/>
                <a:cs typeface="Arial" panose="020B0604020202020204" pitchFamily="34" charset="0"/>
              </a:rPr>
              <a:t>Opvoedondersteuning </a:t>
            </a:r>
            <a:r>
              <a:rPr lang="nl-NL" sz="1200" dirty="0">
                <a:latin typeface="Arial" panose="020B0604020202020204" pitchFamily="34" charset="0"/>
                <a:cs typeface="Arial" panose="020B0604020202020204" pitchFamily="34" charset="0"/>
              </a:rPr>
              <a:t>voor ouders </a:t>
            </a:r>
            <a:r>
              <a:rPr lang="nl-NL" sz="1200" dirty="0" smtClean="0">
                <a:latin typeface="Arial" panose="020B0604020202020204" pitchFamily="34" charset="0"/>
                <a:cs typeface="Arial" panose="020B0604020202020204" pitchFamily="34" charset="0"/>
              </a:rPr>
              <a:t>bv, bij scheiding</a:t>
            </a:r>
          </a:p>
          <a:p>
            <a:pPr marL="171450" indent="-171450">
              <a:buFont typeface="Arial" panose="020B0604020202020204" pitchFamily="34" charset="0"/>
              <a:buChar char="•"/>
            </a:pPr>
            <a:r>
              <a:rPr lang="nl-NL" sz="1200" dirty="0" smtClean="0">
                <a:latin typeface="Arial" panose="020B0604020202020204" pitchFamily="34" charset="0"/>
                <a:cs typeface="Arial" panose="020B0604020202020204" pitchFamily="34" charset="0"/>
              </a:rPr>
              <a:t>Leerlingen </a:t>
            </a:r>
            <a:r>
              <a:rPr lang="nl-NL" sz="1200" dirty="0">
                <a:latin typeface="Arial" panose="020B0604020202020204" pitchFamily="34" charset="0"/>
                <a:cs typeface="Arial" panose="020B0604020202020204" pitchFamily="34" charset="0"/>
              </a:rPr>
              <a:t>met leerproblemen, uitsluiten gehoor of </a:t>
            </a:r>
            <a:r>
              <a:rPr lang="nl-NL" sz="1200" dirty="0" smtClean="0">
                <a:latin typeface="Arial" panose="020B0604020202020204" pitchFamily="34" charset="0"/>
                <a:cs typeface="Arial" panose="020B0604020202020204" pitchFamily="34" charset="0"/>
              </a:rPr>
              <a:t>visus (gezichtsscherpte) problemen</a:t>
            </a:r>
          </a:p>
          <a:p>
            <a:pPr marL="171450" indent="-171450">
              <a:buFont typeface="Arial" panose="020B0604020202020204" pitchFamily="34" charset="0"/>
              <a:buChar char="•"/>
            </a:pPr>
            <a:r>
              <a:rPr lang="nl-NL" sz="1200" dirty="0">
                <a:latin typeface="Arial" panose="020B0604020202020204" pitchFamily="34" charset="0"/>
                <a:cs typeface="Arial" panose="020B0604020202020204" pitchFamily="34" charset="0"/>
              </a:rPr>
              <a:t>Signalen van </a:t>
            </a:r>
            <a:r>
              <a:rPr lang="nl-NL" sz="1200" dirty="0" smtClean="0">
                <a:latin typeface="Arial" panose="020B0604020202020204" pitchFamily="34" charset="0"/>
                <a:cs typeface="Arial" panose="020B0604020202020204" pitchFamily="34" charset="0"/>
              </a:rPr>
              <a:t>depressie, suïcidegedachten  </a:t>
            </a:r>
            <a:r>
              <a:rPr lang="nl-NL" sz="1200" dirty="0">
                <a:hlinkClick r:id="rId3"/>
              </a:rPr>
              <a:t>113/preventie/Handreiking </a:t>
            </a:r>
            <a:r>
              <a:rPr lang="nl-NL" sz="1200" dirty="0" smtClean="0">
                <a:hlinkClick r:id="rId3"/>
              </a:rPr>
              <a:t>113-onderwijs</a:t>
            </a:r>
            <a:endParaRPr lang="nl-NL" sz="12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nl-NL" sz="1200" dirty="0" smtClean="0">
                <a:latin typeface="Arial" panose="020B0604020202020204" pitchFamily="34" charset="0"/>
                <a:cs typeface="Arial" panose="020B0604020202020204" pitchFamily="34" charset="0"/>
              </a:rPr>
              <a:t>Schoolziekte verzuim </a:t>
            </a:r>
            <a:r>
              <a:rPr lang="nl-NL" sz="1200" dirty="0">
                <a:latin typeface="Arial" panose="020B0604020202020204" pitchFamily="34" charset="0"/>
                <a:cs typeface="Arial" panose="020B0604020202020204" pitchFamily="34" charset="0"/>
              </a:rPr>
              <a:t>en begeleiding  </a:t>
            </a:r>
          </a:p>
          <a:p>
            <a:pPr marL="171450" indent="-171450">
              <a:buFont typeface="Arial" panose="020B0604020202020204" pitchFamily="34" charset="0"/>
              <a:buChar char="•"/>
            </a:pPr>
            <a:r>
              <a:rPr lang="nl-NL" sz="1200" dirty="0" smtClean="0">
                <a:latin typeface="Arial" panose="020B0604020202020204" pitchFamily="34" charset="0"/>
                <a:cs typeface="Arial" panose="020B0604020202020204" pitchFamily="34" charset="0"/>
              </a:rPr>
              <a:t>Adviseren </a:t>
            </a:r>
            <a:r>
              <a:rPr lang="nl-NL" sz="1200" dirty="0">
                <a:latin typeface="Arial" panose="020B0604020202020204" pitchFamily="34" charset="0"/>
                <a:cs typeface="Arial" panose="020B0604020202020204" pitchFamily="34" charset="0"/>
              </a:rPr>
              <a:t>over sociale kaart aanbod in de buurt en of cursusaanbod door </a:t>
            </a:r>
            <a:r>
              <a:rPr lang="nl-NL" sz="1200" dirty="0" smtClean="0">
                <a:latin typeface="Arial" panose="020B0604020202020204" pitchFamily="34" charset="0"/>
                <a:cs typeface="Arial" panose="020B0604020202020204" pitchFamily="34" charset="0"/>
              </a:rPr>
              <a:t>GGD</a:t>
            </a:r>
          </a:p>
          <a:p>
            <a:pPr marL="171450" indent="-171450">
              <a:buFont typeface="Arial" panose="020B0604020202020204" pitchFamily="34" charset="0"/>
              <a:buChar char="•"/>
            </a:pPr>
            <a:r>
              <a:rPr lang="nl-NL" sz="1200" dirty="0">
                <a:latin typeface="Arial" panose="020B0604020202020204" pitchFamily="34" charset="0"/>
                <a:cs typeface="Arial" panose="020B0604020202020204" pitchFamily="34" charset="0"/>
              </a:rPr>
              <a:t>Vermoedens van Kindermishandeling </a:t>
            </a:r>
            <a:r>
              <a:rPr lang="nl-NL" sz="1200" dirty="0" smtClean="0">
                <a:latin typeface="Arial" panose="020B0604020202020204" pitchFamily="34" charset="0"/>
                <a:cs typeface="Arial" panose="020B0604020202020204" pitchFamily="34" charset="0"/>
                <a:hlinkClick r:id="rId4"/>
              </a:rPr>
              <a:t>www.handelingsprotocol.nl </a:t>
            </a:r>
            <a:endParaRPr lang="nl-NL" sz="12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nl-NL" sz="1200" dirty="0" smtClean="0">
                <a:latin typeface="Arial" panose="020B0604020202020204" pitchFamily="34" charset="0"/>
                <a:cs typeface="Arial" panose="020B0604020202020204" pitchFamily="34" charset="0"/>
              </a:rPr>
              <a:t>Signalen van VGV </a:t>
            </a:r>
            <a:r>
              <a:rPr lang="nl-NL" sz="1200" dirty="0">
                <a:latin typeface="Arial" panose="020B0604020202020204" pitchFamily="34" charset="0"/>
                <a:cs typeface="Arial" panose="020B0604020202020204" pitchFamily="34" charset="0"/>
              </a:rPr>
              <a:t>(vrouwelijke genitale verminking)</a:t>
            </a:r>
          </a:p>
          <a:p>
            <a:pPr marL="171450" indent="-171450">
              <a:buFont typeface="Arial" panose="020B0604020202020204" pitchFamily="34" charset="0"/>
              <a:buChar char="•"/>
            </a:pPr>
            <a:r>
              <a:rPr lang="nl-NL" sz="1200" dirty="0" smtClean="0">
                <a:latin typeface="Arial" panose="020B0604020202020204" pitchFamily="34" charset="0"/>
                <a:cs typeface="Arial" panose="020B0604020202020204" pitchFamily="34" charset="0"/>
              </a:rPr>
              <a:t>Incidenten/ calamiteiten op en rond de school zoals bv. zedenzaken, seksueel overschrijdend gedrag, ernstig conflict tussen leerlingen en of ouders.  </a:t>
            </a:r>
          </a:p>
          <a:p>
            <a:pPr marL="171450" indent="-171450">
              <a:buFont typeface="Arial" panose="020B0604020202020204" pitchFamily="34" charset="0"/>
              <a:buChar char="•"/>
            </a:pPr>
            <a:r>
              <a:rPr lang="nl-NL" sz="1200" dirty="0" smtClean="0">
                <a:latin typeface="Arial" panose="020B0604020202020204" pitchFamily="34" charset="0"/>
                <a:cs typeface="Arial" panose="020B0604020202020204" pitchFamily="34" charset="0"/>
              </a:rPr>
              <a:t>Hoe een gesprek met ouders aan te gaan bij zorgen </a:t>
            </a:r>
            <a:endParaRPr lang="nl-NL" sz="1200" dirty="0">
              <a:latin typeface="Arial" panose="020B0604020202020204" pitchFamily="34" charset="0"/>
              <a:cs typeface="Arial" panose="020B0604020202020204" pitchFamily="34" charset="0"/>
            </a:endParaRPr>
          </a:p>
          <a:p>
            <a:endParaRPr lang="nl-NL" sz="1200" dirty="0" smtClean="0">
              <a:latin typeface="Arial" panose="020B0604020202020204" pitchFamily="34" charset="0"/>
              <a:cs typeface="Arial" panose="020B0604020202020204" pitchFamily="34" charset="0"/>
            </a:endParaRPr>
          </a:p>
          <a:p>
            <a:r>
              <a:rPr lang="nl-NL" sz="1200" dirty="0" smtClean="0">
                <a:latin typeface="Arial" panose="020B0604020202020204" pitchFamily="34" charset="0"/>
                <a:cs typeface="Arial" panose="020B0604020202020204" pitchFamily="34" charset="0"/>
              </a:rPr>
              <a:t>Bij zorgen van school over een leerling kan school met ouders bespreken dat JGZ ouders en/of een leerling uitnodigt. </a:t>
            </a:r>
          </a:p>
          <a:p>
            <a:r>
              <a:rPr lang="nl-NL" sz="1200" dirty="0" smtClean="0">
                <a:latin typeface="Arial" panose="020B0604020202020204" pitchFamily="34" charset="0"/>
                <a:cs typeface="Arial" panose="020B0604020202020204" pitchFamily="34" charset="0"/>
              </a:rPr>
              <a:t>Van belang is dat ouders/ leerling op de hoogte zijn welke informatie gedeeld gaat worden met JGZ en daar akkoord voor geven. Evt. kunnen ouders een aanmeldingsbericht ondertekenen voor gezien. </a:t>
            </a:r>
            <a:endParaRPr lang="nl-NL" sz="1200" dirty="0" smtClean="0"/>
          </a:p>
          <a:p>
            <a:endParaRPr lang="nl-NL" sz="1200" dirty="0"/>
          </a:p>
        </p:txBody>
      </p:sp>
      <p:sp>
        <p:nvSpPr>
          <p:cNvPr id="5" name="Afgeronde rechthoek 4"/>
          <p:cNvSpPr/>
          <p:nvPr/>
        </p:nvSpPr>
        <p:spPr>
          <a:xfrm>
            <a:off x="552600" y="1576800"/>
            <a:ext cx="8568000" cy="2304000"/>
          </a:xfrm>
          <a:prstGeom prst="roundRect">
            <a:avLst>
              <a:gd name="adj" fmla="val 14971"/>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0000"/>
              </a:lnSpc>
            </a:pPr>
            <a:r>
              <a:rPr lang="nl-NL" sz="1200" dirty="0">
                <a:solidFill>
                  <a:schemeClr val="tx1"/>
                </a:solidFill>
                <a:latin typeface="+mj-lt"/>
                <a:cs typeface="Arial" panose="020B0604020202020204" pitchFamily="34" charset="0"/>
              </a:rPr>
              <a:t>Alle </a:t>
            </a:r>
            <a:r>
              <a:rPr lang="nl-NL" sz="1200" dirty="0" smtClean="0">
                <a:solidFill>
                  <a:schemeClr val="tx1"/>
                </a:solidFill>
                <a:latin typeface="+mj-lt"/>
                <a:cs typeface="Arial" panose="020B0604020202020204" pitchFamily="34" charset="0"/>
              </a:rPr>
              <a:t>jongeren verdienen </a:t>
            </a:r>
            <a:r>
              <a:rPr lang="nl-NL" sz="1200" dirty="0">
                <a:solidFill>
                  <a:schemeClr val="tx1"/>
                </a:solidFill>
                <a:latin typeface="+mj-lt"/>
                <a:cs typeface="Arial" panose="020B0604020202020204" pitchFamily="34" charset="0"/>
              </a:rPr>
              <a:t>een zo passend mogelijke plek in het onderwijs. Een gezonde, veilige en stimulerende omgeving, waarin leerlingen opgroeien draagt bij aan het optimaal kunnen ontwikkelen van talenten. </a:t>
            </a:r>
          </a:p>
          <a:p>
            <a:pPr marL="171450" indent="-171450">
              <a:lnSpc>
                <a:spcPct val="100000"/>
              </a:lnSpc>
              <a:buFont typeface="Arial" panose="020B0604020202020204" pitchFamily="34" charset="0"/>
              <a:buChar char="•"/>
            </a:pPr>
            <a:r>
              <a:rPr lang="nl-NL" sz="1200" dirty="0">
                <a:solidFill>
                  <a:schemeClr val="tx1"/>
                </a:solidFill>
                <a:latin typeface="+mj-lt"/>
                <a:cs typeface="Arial" panose="020B0604020202020204" pitchFamily="34" charset="0"/>
              </a:rPr>
              <a:t>De jeugdgezondheidszorg (JGZ) is dé expert op het gebied van gezondheid en gezonde groei en ontwikkeling van kinderen. Veel kinderen en ouders maken gebruik van de JGZ. Hierdoor heeft de JGZ gegevens over het lichamelijk, sociaal en emotioneel functioneren van het kind en zijn omgeving. </a:t>
            </a:r>
            <a:endParaRPr lang="nl-NL" sz="1200" dirty="0" smtClean="0">
              <a:solidFill>
                <a:schemeClr val="tx1"/>
              </a:solidFill>
              <a:latin typeface="+mj-lt"/>
              <a:cs typeface="Arial" panose="020B0604020202020204" pitchFamily="34" charset="0"/>
            </a:endParaRPr>
          </a:p>
          <a:p>
            <a:pPr marL="171450" indent="-171450">
              <a:lnSpc>
                <a:spcPct val="100000"/>
              </a:lnSpc>
              <a:buFont typeface="Arial" panose="020B0604020202020204" pitchFamily="34" charset="0"/>
              <a:buChar char="•"/>
            </a:pPr>
            <a:r>
              <a:rPr lang="nl-NL" sz="1200" dirty="0" smtClean="0">
                <a:solidFill>
                  <a:schemeClr val="tx1"/>
                </a:solidFill>
                <a:latin typeface="+mj-lt"/>
                <a:cs typeface="Arial" panose="020B0604020202020204" pitchFamily="34" charset="0"/>
              </a:rPr>
              <a:t>Door </a:t>
            </a:r>
            <a:r>
              <a:rPr lang="nl-NL" sz="1200" dirty="0">
                <a:solidFill>
                  <a:schemeClr val="tx1"/>
                </a:solidFill>
                <a:latin typeface="+mj-lt"/>
                <a:cs typeface="Arial" panose="020B0604020202020204" pitchFamily="34" charset="0"/>
              </a:rPr>
              <a:t>samen met kinderen en ouders relevante informatie ten aanzien van het functioneren van het kind te delen met school heeft de JGZ toegevoegde waarde voor het onderwijs. School kan zo beter inspelen op de unieke kwaliteiten en omstandigheden van het kind en dat wat nodig is om optimaal mee te doen.</a:t>
            </a:r>
          </a:p>
          <a:p>
            <a:pPr>
              <a:lnSpc>
                <a:spcPct val="100000"/>
              </a:lnSpc>
            </a:pPr>
            <a:endParaRPr lang="nl-NL" sz="1200" dirty="0">
              <a:solidFill>
                <a:schemeClr val="tx1"/>
              </a:solidFill>
              <a:latin typeface="+mj-lt"/>
              <a:cs typeface="Arial" panose="020B0604020202020204" pitchFamily="34" charset="0"/>
            </a:endParaRPr>
          </a:p>
          <a:p>
            <a:pPr>
              <a:lnSpc>
                <a:spcPct val="100000"/>
              </a:lnSpc>
            </a:pPr>
            <a:r>
              <a:rPr lang="nl-NL" sz="1200" dirty="0">
                <a:solidFill>
                  <a:schemeClr val="tx1"/>
                </a:solidFill>
                <a:latin typeface="+mj-lt"/>
                <a:cs typeface="Arial" panose="020B0604020202020204" pitchFamily="34" charset="0"/>
              </a:rPr>
              <a:t>Het </a:t>
            </a:r>
            <a:r>
              <a:rPr lang="nl-NL" sz="1200" dirty="0" smtClean="0">
                <a:solidFill>
                  <a:schemeClr val="tx1"/>
                </a:solidFill>
                <a:latin typeface="+mj-lt"/>
                <a:cs typeface="Arial" panose="020B0604020202020204" pitchFamily="34" charset="0"/>
              </a:rPr>
              <a:t>JGZ- team </a:t>
            </a:r>
            <a:r>
              <a:rPr lang="nl-NL" sz="1200" dirty="0">
                <a:solidFill>
                  <a:schemeClr val="tx1"/>
                </a:solidFill>
                <a:latin typeface="+mj-lt"/>
                <a:cs typeface="Arial" panose="020B0604020202020204" pitchFamily="34" charset="0"/>
              </a:rPr>
              <a:t>bestaande uit een jeugdarts, jeugdverpleegkundig en een doktersassistent staat klaar voor ouders, </a:t>
            </a:r>
            <a:r>
              <a:rPr lang="nl-NL" sz="1200" dirty="0" smtClean="0">
                <a:solidFill>
                  <a:schemeClr val="tx1"/>
                </a:solidFill>
                <a:latin typeface="+mj-lt"/>
                <a:cs typeface="Arial" panose="020B0604020202020204" pitchFamily="34" charset="0"/>
              </a:rPr>
              <a:t>leerlingen, </a:t>
            </a:r>
            <a:r>
              <a:rPr lang="nl-NL" sz="1200" dirty="0">
                <a:solidFill>
                  <a:schemeClr val="tx1"/>
                </a:solidFill>
                <a:latin typeface="+mj-lt"/>
                <a:cs typeface="Arial" panose="020B0604020202020204" pitchFamily="34" charset="0"/>
              </a:rPr>
              <a:t>school en ander samenwerkingspartners. </a:t>
            </a:r>
          </a:p>
        </p:txBody>
      </p:sp>
      <p:sp>
        <p:nvSpPr>
          <p:cNvPr id="2" name="Rechthoek 1"/>
          <p:cNvSpPr/>
          <p:nvPr/>
        </p:nvSpPr>
        <p:spPr>
          <a:xfrm>
            <a:off x="624600" y="4096800"/>
            <a:ext cx="8496000" cy="369332"/>
          </a:xfrm>
          <a:prstGeom prst="rect">
            <a:avLst/>
          </a:prstGeom>
        </p:spPr>
        <p:txBody>
          <a:bodyPr wrap="square">
            <a:spAutoFit/>
          </a:bodyPr>
          <a:lstStyle/>
          <a:p>
            <a:r>
              <a:rPr lang="nl-NL" sz="1800" b="1" dirty="0"/>
              <a:t>Aanbod JGZ / </a:t>
            </a:r>
            <a:r>
              <a:rPr lang="nl-NL" sz="1800" b="1" dirty="0" smtClean="0"/>
              <a:t>GGD</a:t>
            </a:r>
            <a:endParaRPr lang="nl-NL" sz="1800" b="1" dirty="0"/>
          </a:p>
        </p:txBody>
      </p:sp>
    </p:spTree>
    <p:extLst>
      <p:ext uri="{BB962C8B-B14F-4D97-AF65-F5344CB8AC3E}">
        <p14:creationId xmlns:p14="http://schemas.microsoft.com/office/powerpoint/2010/main" val="36821434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jdelijke aanduiding voor tekst 20">
            <a:extLst>
              <a:ext uri="{FF2B5EF4-FFF2-40B4-BE49-F238E27FC236}">
                <a16:creationId xmlns:a16="http://schemas.microsoft.com/office/drawing/2014/main" id="{0278C779-8F9C-4C15-A5AF-1483108E4E5D}"/>
              </a:ext>
            </a:extLst>
          </p:cNvPr>
          <p:cNvSpPr>
            <a:spLocks noGrp="1"/>
          </p:cNvSpPr>
          <p:nvPr>
            <p:ph type="body" sz="quarter" idx="16"/>
          </p:nvPr>
        </p:nvSpPr>
        <p:spPr>
          <a:xfrm>
            <a:off x="480600" y="208800"/>
            <a:ext cx="8640000" cy="1080000"/>
          </a:xfrm>
        </p:spPr>
        <p:txBody>
          <a:bodyPr/>
          <a:lstStyle/>
          <a:p>
            <a:pPr algn="ctr"/>
            <a:r>
              <a:rPr lang="nl-NL" sz="3200" dirty="0" smtClean="0">
                <a:solidFill>
                  <a:schemeClr val="bg1"/>
                </a:solidFill>
              </a:rPr>
              <a:t>Voortgezet onderwijs </a:t>
            </a:r>
          </a:p>
          <a:p>
            <a:pPr algn="ctr"/>
            <a:r>
              <a:rPr lang="nl-NL" sz="2800" dirty="0" smtClean="0"/>
              <a:t>Jeugdgezondheidszorg in de school 2024/2025</a:t>
            </a:r>
          </a:p>
          <a:p>
            <a:pPr algn="ctr"/>
            <a:r>
              <a:rPr lang="nl-NL" sz="3600" dirty="0" smtClean="0"/>
              <a:t> </a:t>
            </a:r>
            <a:endParaRPr lang="nl-NL" sz="3600" dirty="0"/>
          </a:p>
        </p:txBody>
      </p:sp>
      <p:sp>
        <p:nvSpPr>
          <p:cNvPr id="5" name="Tekstvak 4"/>
          <p:cNvSpPr txBox="1"/>
          <p:nvPr/>
        </p:nvSpPr>
        <p:spPr>
          <a:xfrm>
            <a:off x="552600" y="1720800"/>
            <a:ext cx="8568000" cy="7894469"/>
          </a:xfrm>
          <a:prstGeom prst="rect">
            <a:avLst/>
          </a:prstGeom>
          <a:noFill/>
        </p:spPr>
        <p:txBody>
          <a:bodyPr wrap="square" rtlCol="0">
            <a:spAutoFit/>
          </a:bodyPr>
          <a:lstStyle/>
          <a:p>
            <a:pPr>
              <a:lnSpc>
                <a:spcPct val="150000"/>
              </a:lnSpc>
            </a:pPr>
            <a:r>
              <a:rPr lang="nl-NL" sz="1800" b="1" dirty="0" smtClean="0"/>
              <a:t>JGZ team </a:t>
            </a:r>
          </a:p>
          <a:p>
            <a:pPr marL="171450" indent="-171450">
              <a:lnSpc>
                <a:spcPct val="150000"/>
              </a:lnSpc>
              <a:buFont typeface="Arial" panose="020B0604020202020204" pitchFamily="34" charset="0"/>
              <a:buChar char="•"/>
            </a:pPr>
            <a:r>
              <a:rPr lang="nl-NL" sz="1200" dirty="0" smtClean="0">
                <a:latin typeface="Arial" panose="020B0604020202020204" pitchFamily="34" charset="0"/>
                <a:cs typeface="Arial" panose="020B0604020202020204" pitchFamily="34" charset="0"/>
              </a:rPr>
              <a:t>Jeugdarts: &lt; naam&gt;  mailadres, werkdagen </a:t>
            </a:r>
          </a:p>
          <a:p>
            <a:pPr marL="171450" indent="-171450">
              <a:lnSpc>
                <a:spcPct val="150000"/>
              </a:lnSpc>
              <a:buFont typeface="Arial" panose="020B0604020202020204" pitchFamily="34" charset="0"/>
              <a:buChar char="•"/>
            </a:pPr>
            <a:r>
              <a:rPr lang="nl-NL" sz="1200" dirty="0" smtClean="0">
                <a:latin typeface="Arial" panose="020B0604020202020204" pitchFamily="34" charset="0"/>
                <a:cs typeface="Arial" panose="020B0604020202020204" pitchFamily="34" charset="0"/>
              </a:rPr>
              <a:t>Jeugdverpleegkundige: ,naam&gt; mailadres, werkdagen , telefoonnummer  </a:t>
            </a:r>
          </a:p>
          <a:p>
            <a:pPr>
              <a:lnSpc>
                <a:spcPct val="150000"/>
              </a:lnSpc>
            </a:pPr>
            <a:endParaRPr lang="nl-NL" sz="800" dirty="0"/>
          </a:p>
          <a:p>
            <a:pPr>
              <a:lnSpc>
                <a:spcPct val="150000"/>
              </a:lnSpc>
            </a:pPr>
            <a:r>
              <a:rPr lang="nl-NL" sz="1600" b="1" dirty="0" smtClean="0">
                <a:solidFill>
                  <a:schemeClr val="accent6"/>
                </a:solidFill>
              </a:rPr>
              <a:t>Expertise JGZ team </a:t>
            </a:r>
          </a:p>
          <a:p>
            <a:r>
              <a:rPr lang="nl-NL" sz="1200" dirty="0">
                <a:latin typeface="Arial" panose="020B0604020202020204" pitchFamily="34" charset="0"/>
                <a:cs typeface="Arial" panose="020B0604020202020204" pitchFamily="34" charset="0"/>
              </a:rPr>
              <a:t>De jeugdarts en jeugdverpleegkundige van uw school kennen </a:t>
            </a:r>
            <a:r>
              <a:rPr lang="nl-NL" sz="1200" dirty="0" smtClean="0">
                <a:latin typeface="Arial" panose="020B0604020202020204" pitchFamily="34" charset="0"/>
                <a:cs typeface="Arial" panose="020B0604020202020204" pitchFamily="34" charset="0"/>
              </a:rPr>
              <a:t>de leerling en </a:t>
            </a:r>
            <a:r>
              <a:rPr lang="nl-NL" sz="1200" dirty="0">
                <a:latin typeface="Arial" panose="020B0604020202020204" pitchFamily="34" charset="0"/>
                <a:cs typeface="Arial" panose="020B0604020202020204" pitchFamily="34" charset="0"/>
              </a:rPr>
              <a:t>gezin vaak al langer en hebben gegevens over het lichamelijk, sociaal en emotioneel functioneren van het kind en zijn omgeving. </a:t>
            </a:r>
            <a:endParaRPr lang="nl-NL" sz="12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nl-NL" sz="1200" dirty="0" smtClean="0">
                <a:latin typeface="Arial" panose="020B0604020202020204" pitchFamily="34" charset="0"/>
                <a:cs typeface="Arial" panose="020B0604020202020204" pitchFamily="34" charset="0"/>
              </a:rPr>
              <a:t>Door </a:t>
            </a:r>
            <a:r>
              <a:rPr lang="nl-NL" sz="1200" dirty="0">
                <a:latin typeface="Arial" panose="020B0604020202020204" pitchFamily="34" charset="0"/>
                <a:cs typeface="Arial" panose="020B0604020202020204" pitchFamily="34" charset="0"/>
              </a:rPr>
              <a:t>met </a:t>
            </a:r>
            <a:r>
              <a:rPr lang="nl-NL" sz="1200" dirty="0" smtClean="0">
                <a:latin typeface="Arial" panose="020B0604020202020204" pitchFamily="34" charset="0"/>
                <a:cs typeface="Arial" panose="020B0604020202020204" pitchFamily="34" charset="0"/>
              </a:rPr>
              <a:t>het team binnen school de </a:t>
            </a:r>
            <a:r>
              <a:rPr lang="nl-NL" sz="1200" dirty="0">
                <a:latin typeface="Arial" panose="020B0604020202020204" pitchFamily="34" charset="0"/>
                <a:cs typeface="Arial" panose="020B0604020202020204" pitchFamily="34" charset="0"/>
              </a:rPr>
              <a:t>zorgen rond </a:t>
            </a:r>
            <a:r>
              <a:rPr lang="nl-NL" sz="1200" dirty="0" smtClean="0">
                <a:latin typeface="Arial" panose="020B0604020202020204" pitchFamily="34" charset="0"/>
                <a:cs typeface="Arial" panose="020B0604020202020204" pitchFamily="34" charset="0"/>
              </a:rPr>
              <a:t>de leerling verder </a:t>
            </a:r>
            <a:r>
              <a:rPr lang="nl-NL" sz="1200" dirty="0">
                <a:latin typeface="Arial" panose="020B0604020202020204" pitchFamily="34" charset="0"/>
                <a:cs typeface="Arial" panose="020B0604020202020204" pitchFamily="34" charset="0"/>
              </a:rPr>
              <a:t>te verhelderen en met toestemming van ouders informatie te </a:t>
            </a:r>
            <a:r>
              <a:rPr lang="nl-NL" sz="1200" dirty="0" smtClean="0">
                <a:latin typeface="Arial" panose="020B0604020202020204" pitchFamily="34" charset="0"/>
                <a:cs typeface="Arial" panose="020B0604020202020204" pitchFamily="34" charset="0"/>
              </a:rPr>
              <a:t>delen, </a:t>
            </a:r>
            <a:r>
              <a:rPr lang="nl-NL" sz="1200" dirty="0">
                <a:latin typeface="Arial" panose="020B0604020202020204" pitchFamily="34" charset="0"/>
                <a:cs typeface="Arial" panose="020B0604020202020204" pitchFamily="34" charset="0"/>
              </a:rPr>
              <a:t>kan de jeugdarts </a:t>
            </a:r>
            <a:r>
              <a:rPr lang="nl-NL" sz="1200" dirty="0" smtClean="0">
                <a:latin typeface="Arial" panose="020B0604020202020204" pitchFamily="34" charset="0"/>
                <a:cs typeface="Arial" panose="020B0604020202020204" pitchFamily="34" charset="0"/>
              </a:rPr>
              <a:t>en of jeugdverpleegkundige </a:t>
            </a:r>
            <a:r>
              <a:rPr lang="nl-NL" sz="1200" dirty="0">
                <a:latin typeface="Arial" panose="020B0604020202020204" pitchFamily="34" charset="0"/>
                <a:cs typeface="Arial" panose="020B0604020202020204" pitchFamily="34" charset="0"/>
              </a:rPr>
              <a:t>meedenken en handelingsgerichte adviezen geven. </a:t>
            </a:r>
            <a:endParaRPr lang="nl-NL" sz="12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nl-NL" sz="1200" dirty="0" smtClean="0">
                <a:latin typeface="Arial" panose="020B0604020202020204" pitchFamily="34" charset="0"/>
                <a:cs typeface="Arial" panose="020B0604020202020204" pitchFamily="34" charset="0"/>
              </a:rPr>
              <a:t>Zo nodig kan een onderzoek op indicatie plaatsvinden en kan het kind verwezen worden </a:t>
            </a:r>
            <a:r>
              <a:rPr lang="nl-NL" sz="1200" dirty="0">
                <a:latin typeface="Arial" panose="020B0604020202020204" pitchFamily="34" charset="0"/>
                <a:cs typeface="Arial" panose="020B0604020202020204" pitchFamily="34" charset="0"/>
              </a:rPr>
              <a:t>naar de huisarts, een medisch specialist of een andere hulpverlener.</a:t>
            </a:r>
            <a:endParaRPr lang="nl-NL" sz="1200" b="1" dirty="0" smtClean="0">
              <a:solidFill>
                <a:schemeClr val="accent6"/>
              </a:solidFill>
              <a:latin typeface="Arial" panose="020B0604020202020204" pitchFamily="34" charset="0"/>
              <a:cs typeface="Arial" panose="020B0604020202020204" pitchFamily="34" charset="0"/>
            </a:endParaRPr>
          </a:p>
          <a:p>
            <a:endParaRPr lang="nl-NL" sz="1200" b="1" dirty="0" smtClean="0"/>
          </a:p>
          <a:p>
            <a:pPr>
              <a:lnSpc>
                <a:spcPct val="150000"/>
              </a:lnSpc>
            </a:pPr>
            <a:r>
              <a:rPr lang="nl-NL" sz="1400" b="1" dirty="0" smtClean="0">
                <a:solidFill>
                  <a:schemeClr val="accent6"/>
                </a:solidFill>
              </a:rPr>
              <a:t>Jeugdverpleegkundige </a:t>
            </a:r>
            <a:r>
              <a:rPr lang="nl-NL" sz="1400" dirty="0" smtClean="0">
                <a:solidFill>
                  <a:schemeClr val="accent6"/>
                </a:solidFill>
              </a:rPr>
              <a:t>(JV) :  </a:t>
            </a:r>
          </a:p>
          <a:p>
            <a:pPr marL="171450" indent="-171450">
              <a:buFont typeface="Arial" panose="020B0604020202020204" pitchFamily="34" charset="0"/>
              <a:buChar char="•"/>
            </a:pPr>
            <a:r>
              <a:rPr lang="nl-NL" sz="1200" dirty="0" smtClean="0">
                <a:latin typeface="Arial" panose="020B0604020202020204" pitchFamily="34" charset="0"/>
                <a:cs typeface="Arial" panose="020B0604020202020204" pitchFamily="34" charset="0"/>
              </a:rPr>
              <a:t>Stemt met school aanbod klas 2 en klas 4 af </a:t>
            </a:r>
          </a:p>
          <a:p>
            <a:pPr marL="171450" indent="-171450">
              <a:buFont typeface="Arial" panose="020B0604020202020204" pitchFamily="34" charset="0"/>
              <a:buChar char="•"/>
            </a:pPr>
            <a:r>
              <a:rPr lang="nl-NL" sz="1200" dirty="0" smtClean="0">
                <a:latin typeface="Arial" panose="020B0604020202020204" pitchFamily="34" charset="0"/>
                <a:cs typeface="Arial" panose="020B0604020202020204" pitchFamily="34" charset="0"/>
              </a:rPr>
              <a:t>Is eerste aanspreekpunt voor school over leerlingen, algemene vragen en bij incidenten/ calamiteiten. </a:t>
            </a:r>
          </a:p>
          <a:p>
            <a:pPr marL="171450" indent="-171450">
              <a:buFont typeface="Arial" panose="020B0604020202020204" pitchFamily="34" charset="0"/>
              <a:buChar char="•"/>
            </a:pPr>
            <a:r>
              <a:rPr lang="nl-NL" sz="1200" dirty="0" smtClean="0">
                <a:latin typeface="Arial" panose="020B0604020202020204" pitchFamily="34" charset="0"/>
                <a:cs typeface="Arial" panose="020B0604020202020204" pitchFamily="34" charset="0"/>
              </a:rPr>
              <a:t>Heeft expertise over opvoeding, ouderschap, leefstijl, sociaal </a:t>
            </a:r>
            <a:r>
              <a:rPr lang="nl-NL" sz="1200" dirty="0">
                <a:latin typeface="Arial" panose="020B0604020202020204" pitchFamily="34" charset="0"/>
                <a:cs typeface="Arial" panose="020B0604020202020204" pitchFamily="34" charset="0"/>
              </a:rPr>
              <a:t>emotionele/ psychosociale </a:t>
            </a:r>
            <a:r>
              <a:rPr lang="nl-NL" sz="1200" dirty="0" smtClean="0">
                <a:latin typeface="Arial" panose="020B0604020202020204" pitchFamily="34" charset="0"/>
                <a:cs typeface="Arial" panose="020B0604020202020204" pitchFamily="34" charset="0"/>
              </a:rPr>
              <a:t>ontwikkeling van </a:t>
            </a:r>
            <a:r>
              <a:rPr lang="nl-NL" sz="1200" dirty="0">
                <a:latin typeface="Arial" panose="020B0604020202020204" pitchFamily="34" charset="0"/>
                <a:cs typeface="Arial" panose="020B0604020202020204" pitchFamily="34" charset="0"/>
              </a:rPr>
              <a:t>kinderen, het systematisch signaleren van de balans tussen draagkracht en </a:t>
            </a:r>
            <a:r>
              <a:rPr lang="nl-NL" sz="1200" dirty="0" smtClean="0">
                <a:latin typeface="Arial" panose="020B0604020202020204" pitchFamily="34" charset="0"/>
                <a:cs typeface="Arial" panose="020B0604020202020204" pitchFamily="34" charset="0"/>
              </a:rPr>
              <a:t>draaglast.  </a:t>
            </a:r>
          </a:p>
          <a:p>
            <a:pPr marL="171450" indent="-171450">
              <a:buFont typeface="Arial" panose="020B0604020202020204" pitchFamily="34" charset="0"/>
              <a:buChar char="•"/>
            </a:pPr>
            <a:r>
              <a:rPr lang="nl-NL" sz="1200" dirty="0" smtClean="0">
                <a:latin typeface="Arial" panose="020B0604020202020204" pitchFamily="34" charset="0"/>
                <a:cs typeface="Arial" panose="020B0604020202020204" pitchFamily="34" charset="0"/>
              </a:rPr>
              <a:t>Ondersteunt ouders daar waar nodig. </a:t>
            </a:r>
          </a:p>
          <a:p>
            <a:pPr marL="171450" indent="-171450">
              <a:buFont typeface="Arial" panose="020B0604020202020204" pitchFamily="34" charset="0"/>
              <a:buChar char="•"/>
            </a:pPr>
            <a:r>
              <a:rPr lang="nl-NL" sz="1200" dirty="0" smtClean="0">
                <a:latin typeface="Arial" panose="020B0604020202020204" pitchFamily="34" charset="0"/>
                <a:cs typeface="Arial" panose="020B0604020202020204" pitchFamily="34" charset="0"/>
              </a:rPr>
              <a:t>Sluit aan bij een zorgoverleg / MDO (stemt met jeugdarts af wie bij een MDO aan sluit) </a:t>
            </a:r>
          </a:p>
          <a:p>
            <a:pPr marL="171450" indent="-171450">
              <a:buFont typeface="Arial" panose="020B0604020202020204" pitchFamily="34" charset="0"/>
              <a:buChar char="•"/>
            </a:pPr>
            <a:r>
              <a:rPr lang="nl-NL" sz="1200" dirty="0" smtClean="0">
                <a:latin typeface="Arial" panose="020B0604020202020204" pitchFamily="34" charset="0"/>
                <a:cs typeface="Arial" panose="020B0604020202020204" pitchFamily="34" charset="0"/>
              </a:rPr>
              <a:t>Draagt bij </a:t>
            </a:r>
            <a:r>
              <a:rPr lang="nl-NL" sz="1200" dirty="0">
                <a:latin typeface="Arial" panose="020B0604020202020204" pitchFamily="34" charset="0"/>
                <a:cs typeface="Arial" panose="020B0604020202020204" pitchFamily="34" charset="0"/>
              </a:rPr>
              <a:t>aan het schoolgezondheidsbeleid door te adviseren over collectieve preventieve aanpakken. Denk aan onderwerpen als leefstijl (</a:t>
            </a:r>
            <a:r>
              <a:rPr lang="nl-NL" sz="1200" dirty="0" smtClean="0">
                <a:latin typeface="Arial" panose="020B0604020202020204" pitchFamily="34" charset="0"/>
                <a:cs typeface="Arial" panose="020B0604020202020204" pitchFamily="34" charset="0"/>
              </a:rPr>
              <a:t>voeding</a:t>
            </a:r>
            <a:r>
              <a:rPr lang="nl-NL" sz="1200" dirty="0">
                <a:latin typeface="Arial" panose="020B0604020202020204" pitchFamily="34" charset="0"/>
                <a:cs typeface="Arial" panose="020B0604020202020204" pitchFamily="34" charset="0"/>
              </a:rPr>
              <a:t>, </a:t>
            </a:r>
            <a:r>
              <a:rPr lang="nl-NL" sz="1200" dirty="0" smtClean="0">
                <a:latin typeface="Arial" panose="020B0604020202020204" pitchFamily="34" charset="0"/>
                <a:cs typeface="Arial" panose="020B0604020202020204" pitchFamily="34" charset="0"/>
              </a:rPr>
              <a:t>overgewicht) , hygiëne</a:t>
            </a:r>
            <a:r>
              <a:rPr lang="nl-NL" sz="1200" dirty="0">
                <a:latin typeface="Arial" panose="020B0604020202020204" pitchFamily="34" charset="0"/>
                <a:cs typeface="Arial" panose="020B0604020202020204" pitchFamily="34" charset="0"/>
              </a:rPr>
              <a:t>, depressie, weerbaarheid en pesten.</a:t>
            </a:r>
          </a:p>
          <a:p>
            <a:pPr marL="171450" indent="-171450">
              <a:buFont typeface="Arial" panose="020B0604020202020204" pitchFamily="34" charset="0"/>
              <a:buChar char="•"/>
            </a:pPr>
            <a:r>
              <a:rPr lang="nl-NL" sz="1200" dirty="0" smtClean="0">
                <a:latin typeface="Arial" panose="020B0604020202020204" pitchFamily="34" charset="0"/>
                <a:cs typeface="Arial" panose="020B0604020202020204" pitchFamily="34" charset="0"/>
              </a:rPr>
              <a:t>Ondersteunt school in gespreksvoering  met ouders. </a:t>
            </a:r>
          </a:p>
          <a:p>
            <a:pPr marL="171450" indent="-171450">
              <a:buFont typeface="Arial" panose="020B0604020202020204" pitchFamily="34" charset="0"/>
              <a:buChar char="•"/>
            </a:pPr>
            <a:r>
              <a:rPr lang="nl-NL" sz="1200" dirty="0" smtClean="0">
                <a:latin typeface="Arial" panose="020B0604020202020204" pitchFamily="34" charset="0"/>
                <a:cs typeface="Arial" panose="020B0604020202020204" pitchFamily="34" charset="0"/>
              </a:rPr>
              <a:t>Kan </a:t>
            </a:r>
            <a:r>
              <a:rPr lang="nl-NL" sz="1200" dirty="0">
                <a:latin typeface="Arial" panose="020B0604020202020204" pitchFamily="34" charset="0"/>
                <a:cs typeface="Arial" panose="020B0604020202020204" pitchFamily="34" charset="0"/>
              </a:rPr>
              <a:t>verwijzen naar passende hulp </a:t>
            </a:r>
            <a:endParaRPr lang="nl-NL" sz="1200" dirty="0" smtClean="0">
              <a:latin typeface="Arial" panose="020B0604020202020204" pitchFamily="34" charset="0"/>
              <a:cs typeface="Arial" panose="020B0604020202020204" pitchFamily="34" charset="0"/>
            </a:endParaRPr>
          </a:p>
          <a:p>
            <a:endParaRPr lang="nl-NL" sz="1200" dirty="0" smtClean="0">
              <a:latin typeface="Arial" panose="020B0604020202020204" pitchFamily="34" charset="0"/>
              <a:cs typeface="Arial" panose="020B0604020202020204" pitchFamily="34" charset="0"/>
            </a:endParaRPr>
          </a:p>
          <a:p>
            <a:pPr>
              <a:lnSpc>
                <a:spcPct val="150000"/>
              </a:lnSpc>
            </a:pPr>
            <a:r>
              <a:rPr lang="nl-NL" sz="1400" b="1" dirty="0" smtClean="0">
                <a:solidFill>
                  <a:schemeClr val="accent6"/>
                </a:solidFill>
                <a:latin typeface="Arial" panose="020B0604020202020204" pitchFamily="34" charset="0"/>
                <a:cs typeface="Arial" panose="020B0604020202020204" pitchFamily="34" charset="0"/>
              </a:rPr>
              <a:t>Jeugdarts</a:t>
            </a:r>
            <a:r>
              <a:rPr lang="nl-NL" sz="1400" b="1" dirty="0">
                <a:solidFill>
                  <a:schemeClr val="accent6"/>
                </a:solidFill>
                <a:latin typeface="Arial" panose="020B0604020202020204" pitchFamily="34" charset="0"/>
                <a:cs typeface="Arial" panose="020B0604020202020204" pitchFamily="34" charset="0"/>
              </a:rPr>
              <a:t> </a:t>
            </a:r>
            <a:r>
              <a:rPr lang="nl-NL" sz="1400" dirty="0" smtClean="0">
                <a:solidFill>
                  <a:schemeClr val="accent6"/>
                </a:solidFill>
                <a:latin typeface="Arial" panose="020B0604020202020204" pitchFamily="34" charset="0"/>
                <a:cs typeface="Arial" panose="020B0604020202020204" pitchFamily="34" charset="0"/>
              </a:rPr>
              <a:t>(JA): </a:t>
            </a:r>
          </a:p>
          <a:p>
            <a:pPr marL="171450" indent="-171450">
              <a:lnSpc>
                <a:spcPct val="150000"/>
              </a:lnSpc>
              <a:buFont typeface="Arial" panose="020B0604020202020204" pitchFamily="34" charset="0"/>
              <a:buChar char="•"/>
            </a:pPr>
            <a:r>
              <a:rPr lang="nl-NL" sz="1200" dirty="0">
                <a:latin typeface="Arial" panose="020B0604020202020204" pitchFamily="34" charset="0"/>
                <a:cs typeface="Arial" panose="020B0604020202020204" pitchFamily="34" charset="0"/>
              </a:rPr>
              <a:t>Stemt met school aanbod klas 2 </a:t>
            </a:r>
            <a:r>
              <a:rPr lang="nl-NL" sz="1200" dirty="0" smtClean="0">
                <a:latin typeface="Arial" panose="020B0604020202020204" pitchFamily="34" charset="0"/>
                <a:cs typeface="Arial" panose="020B0604020202020204" pitchFamily="34" charset="0"/>
              </a:rPr>
              <a:t>(Basis/kader) af </a:t>
            </a:r>
          </a:p>
          <a:p>
            <a:pPr marL="171450" indent="-171450">
              <a:buFont typeface="Arial" panose="020B0604020202020204" pitchFamily="34" charset="0"/>
              <a:buChar char="•"/>
            </a:pPr>
            <a:r>
              <a:rPr lang="nl-NL" sz="1200" dirty="0">
                <a:latin typeface="Arial" panose="020B0604020202020204" pitchFamily="34" charset="0"/>
                <a:cs typeface="Arial" panose="020B0604020202020204" pitchFamily="34" charset="0"/>
              </a:rPr>
              <a:t>H</a:t>
            </a:r>
            <a:r>
              <a:rPr lang="nl-NL" sz="1200" dirty="0" smtClean="0">
                <a:latin typeface="Arial" panose="020B0604020202020204" pitchFamily="34" charset="0"/>
                <a:cs typeface="Arial" panose="020B0604020202020204" pitchFamily="34" charset="0"/>
              </a:rPr>
              <a:t>eeft brede sociaal-geneeskundige </a:t>
            </a:r>
            <a:r>
              <a:rPr lang="nl-NL" sz="1200" dirty="0">
                <a:latin typeface="Arial" panose="020B0604020202020204" pitchFamily="34" charset="0"/>
                <a:cs typeface="Arial" panose="020B0604020202020204" pitchFamily="34" charset="0"/>
              </a:rPr>
              <a:t>kennis en </a:t>
            </a:r>
            <a:r>
              <a:rPr lang="nl-NL" sz="1200" dirty="0" smtClean="0">
                <a:latin typeface="Arial" panose="020B0604020202020204" pitchFamily="34" charset="0"/>
                <a:cs typeface="Arial" panose="020B0604020202020204" pitchFamily="34" charset="0"/>
              </a:rPr>
              <a:t>vaardigheden op </a:t>
            </a:r>
            <a:r>
              <a:rPr lang="nl-NL" sz="1200" dirty="0">
                <a:latin typeface="Arial" panose="020B0604020202020204" pitchFamily="34" charset="0"/>
                <a:cs typeface="Arial" panose="020B0604020202020204" pitchFamily="34" charset="0"/>
              </a:rPr>
              <a:t>het gebied van het opgroeiende kind</a:t>
            </a:r>
            <a:r>
              <a:rPr lang="nl-NL" sz="1200" dirty="0" smtClean="0">
                <a:latin typeface="Arial" panose="020B0604020202020204" pitchFamily="34" charset="0"/>
                <a:cs typeface="Arial" panose="020B0604020202020204" pitchFamily="34" charset="0"/>
              </a:rPr>
              <a:t>. </a:t>
            </a:r>
          </a:p>
          <a:p>
            <a:pPr marL="171450" indent="-171450">
              <a:buFont typeface="Arial" panose="020B0604020202020204" pitchFamily="34" charset="0"/>
              <a:buChar char="•"/>
            </a:pPr>
            <a:r>
              <a:rPr lang="nl-NL" sz="1200" dirty="0" smtClean="0">
                <a:latin typeface="Arial" panose="020B0604020202020204" pitchFamily="34" charset="0"/>
                <a:cs typeface="Arial" panose="020B0604020202020204" pitchFamily="34" charset="0"/>
              </a:rPr>
              <a:t>Heeft expertise van gezondheid, gedrag, sociaal- medische en psychosociale kant van het </a:t>
            </a:r>
            <a:r>
              <a:rPr lang="nl-NL" sz="1200" dirty="0">
                <a:latin typeface="Arial" panose="020B0604020202020204" pitchFamily="34" charset="0"/>
                <a:cs typeface="Arial" panose="020B0604020202020204" pitchFamily="34" charset="0"/>
              </a:rPr>
              <a:t>kind. </a:t>
            </a:r>
            <a:endParaRPr lang="nl-NL" sz="12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nl-NL" sz="1200" dirty="0" smtClean="0">
                <a:latin typeface="Arial" panose="020B0604020202020204" pitchFamily="34" charset="0"/>
                <a:cs typeface="Arial" panose="020B0604020202020204" pitchFamily="34" charset="0"/>
              </a:rPr>
              <a:t>Is de specialist </a:t>
            </a:r>
            <a:r>
              <a:rPr lang="nl-NL" sz="1200" dirty="0">
                <a:latin typeface="Arial" panose="020B0604020202020204" pitchFamily="34" charset="0"/>
                <a:cs typeface="Arial" panose="020B0604020202020204" pitchFamily="34" charset="0"/>
              </a:rPr>
              <a:t>om naast het individuele </a:t>
            </a:r>
            <a:r>
              <a:rPr lang="nl-NL" sz="1200" dirty="0" smtClean="0">
                <a:latin typeface="Arial" panose="020B0604020202020204" pitchFamily="34" charset="0"/>
                <a:cs typeface="Arial" panose="020B0604020202020204" pitchFamily="34" charset="0"/>
              </a:rPr>
              <a:t>kind  de </a:t>
            </a:r>
            <a:r>
              <a:rPr lang="nl-NL" sz="1200" dirty="0">
                <a:latin typeface="Arial" panose="020B0604020202020204" pitchFamily="34" charset="0"/>
                <a:cs typeface="Arial" panose="020B0604020202020204" pitchFamily="34" charset="0"/>
              </a:rPr>
              <a:t>collectieve </a:t>
            </a:r>
            <a:r>
              <a:rPr lang="nl-NL" sz="1200" dirty="0" smtClean="0">
                <a:latin typeface="Arial" panose="020B0604020202020204" pitchFamily="34" charset="0"/>
                <a:cs typeface="Arial" panose="020B0604020202020204" pitchFamily="34" charset="0"/>
              </a:rPr>
              <a:t>gezondheid van </a:t>
            </a:r>
            <a:r>
              <a:rPr lang="nl-NL" sz="1200" dirty="0">
                <a:latin typeface="Arial" panose="020B0604020202020204" pitchFamily="34" charset="0"/>
                <a:cs typeface="Arial" panose="020B0604020202020204" pitchFamily="34" charset="0"/>
              </a:rPr>
              <a:t>de opgroeiende jeugd </a:t>
            </a:r>
            <a:r>
              <a:rPr lang="nl-NL" sz="1200" dirty="0" smtClean="0">
                <a:latin typeface="Arial" panose="020B0604020202020204" pitchFamily="34" charset="0"/>
                <a:cs typeface="Arial" panose="020B0604020202020204" pitchFamily="34" charset="0"/>
              </a:rPr>
              <a:t>te </a:t>
            </a:r>
            <a:r>
              <a:rPr lang="nl-NL" sz="1200" dirty="0">
                <a:latin typeface="Arial" panose="020B0604020202020204" pitchFamily="34" charset="0"/>
                <a:cs typeface="Arial" panose="020B0604020202020204" pitchFamily="34" charset="0"/>
              </a:rPr>
              <a:t>onderzoeken, te interpreteren en te bevorderen</a:t>
            </a:r>
            <a:r>
              <a:rPr lang="nl-NL" sz="1200" dirty="0" smtClean="0">
                <a:latin typeface="Arial" panose="020B0604020202020204" pitchFamily="34" charset="0"/>
                <a:cs typeface="Arial" panose="020B0604020202020204" pitchFamily="34" charset="0"/>
              </a:rPr>
              <a:t>. Bijvoorbeeld bij schoolziekteverzuim </a:t>
            </a:r>
          </a:p>
          <a:p>
            <a:pPr marL="171450" indent="-171450">
              <a:buFont typeface="Arial" panose="020B0604020202020204" pitchFamily="34" charset="0"/>
              <a:buChar char="•"/>
            </a:pPr>
            <a:r>
              <a:rPr lang="nl-NL" sz="1200" dirty="0" smtClean="0">
                <a:latin typeface="Arial" panose="020B0604020202020204" pitchFamily="34" charset="0"/>
                <a:cs typeface="Arial" panose="020B0604020202020204" pitchFamily="34" charset="0"/>
              </a:rPr>
              <a:t>De </a:t>
            </a:r>
            <a:r>
              <a:rPr lang="nl-NL" sz="1200" dirty="0">
                <a:latin typeface="Arial" panose="020B0604020202020204" pitchFamily="34" charset="0"/>
                <a:cs typeface="Arial" panose="020B0604020202020204" pitchFamily="34" charset="0"/>
              </a:rPr>
              <a:t>jeugdarts kan </a:t>
            </a:r>
            <a:r>
              <a:rPr lang="nl-NL" sz="1200" dirty="0" smtClean="0">
                <a:latin typeface="Arial" panose="020B0604020202020204" pitchFamily="34" charset="0"/>
                <a:cs typeface="Arial" panose="020B0604020202020204" pitchFamily="34" charset="0"/>
              </a:rPr>
              <a:t>verwijzen </a:t>
            </a:r>
            <a:r>
              <a:rPr lang="nl-NL" sz="1200" dirty="0">
                <a:latin typeface="Arial" panose="020B0604020202020204" pitchFamily="34" charset="0"/>
                <a:cs typeface="Arial" panose="020B0604020202020204" pitchFamily="34" charset="0"/>
              </a:rPr>
              <a:t>naar passende </a:t>
            </a:r>
            <a:r>
              <a:rPr lang="nl-NL" sz="1200" dirty="0" smtClean="0">
                <a:latin typeface="Arial" panose="020B0604020202020204" pitchFamily="34" charset="0"/>
                <a:cs typeface="Arial" panose="020B0604020202020204" pitchFamily="34" charset="0"/>
              </a:rPr>
              <a:t>hulp inclusief medisch specialist.</a:t>
            </a:r>
          </a:p>
          <a:p>
            <a:pPr marL="171450" indent="-171450">
              <a:buFont typeface="Arial" panose="020B0604020202020204" pitchFamily="34" charset="0"/>
              <a:buChar char="•"/>
            </a:pPr>
            <a:r>
              <a:rPr lang="nl-NL" sz="1200" dirty="0" smtClean="0">
                <a:latin typeface="Arial" panose="020B0604020202020204" pitchFamily="34" charset="0"/>
                <a:cs typeface="Arial" panose="020B0604020202020204" pitchFamily="34" charset="0"/>
              </a:rPr>
              <a:t>Sluit aan bij zorgadviesteam op school  </a:t>
            </a:r>
          </a:p>
          <a:p>
            <a:endParaRPr lang="nl-NL" sz="1200" dirty="0">
              <a:latin typeface="Arial" panose="020B0604020202020204" pitchFamily="34" charset="0"/>
              <a:cs typeface="Arial" panose="020B0604020202020204" pitchFamily="34" charset="0"/>
            </a:endParaRPr>
          </a:p>
          <a:p>
            <a:r>
              <a:rPr lang="nl-NL" sz="1200" b="1" dirty="0" smtClean="0">
                <a:latin typeface="Arial" panose="020B0604020202020204" pitchFamily="34" charset="0"/>
                <a:cs typeface="Arial" panose="020B0604020202020204" pitchFamily="34" charset="0"/>
                <a:hlinkClick r:id="rId2"/>
              </a:rPr>
              <a:t>Meer informatie over taken JGZ op school</a:t>
            </a:r>
            <a:r>
              <a:rPr lang="nl-NL" sz="1200" b="1" dirty="0" smtClean="0">
                <a:latin typeface="Arial" panose="020B0604020202020204" pitchFamily="34" charset="0"/>
                <a:cs typeface="Arial" panose="020B0604020202020204" pitchFamily="34" charset="0"/>
              </a:rPr>
              <a:t> </a:t>
            </a:r>
            <a:r>
              <a:rPr lang="nl-NL" sz="1200" dirty="0" smtClean="0">
                <a:latin typeface="Arial" panose="020B0604020202020204" pitchFamily="34" charset="0"/>
                <a:cs typeface="Arial" panose="020B0604020202020204" pitchFamily="34" charset="0"/>
              </a:rPr>
              <a:t>(rechter muis/ open hyperlink) </a:t>
            </a:r>
          </a:p>
          <a:p>
            <a:endParaRPr lang="nl-NL" sz="1200" dirty="0">
              <a:latin typeface="Arial" panose="020B0604020202020204" pitchFamily="34" charset="0"/>
              <a:cs typeface="Arial" panose="020B0604020202020204" pitchFamily="34" charset="0"/>
            </a:endParaRPr>
          </a:p>
          <a:p>
            <a:endParaRPr lang="nl-NL" sz="1200" dirty="0" smtClean="0">
              <a:latin typeface="Arial" panose="020B0604020202020204" pitchFamily="34" charset="0"/>
              <a:cs typeface="Arial" panose="020B0604020202020204" pitchFamily="34" charset="0"/>
            </a:endParaRPr>
          </a:p>
        </p:txBody>
      </p:sp>
      <p:sp>
        <p:nvSpPr>
          <p:cNvPr id="2" name="Tekstvak 1"/>
          <p:cNvSpPr txBox="1"/>
          <p:nvPr/>
        </p:nvSpPr>
        <p:spPr>
          <a:xfrm>
            <a:off x="660600" y="8848800"/>
            <a:ext cx="8172000" cy="1600438"/>
          </a:xfrm>
          <a:prstGeom prst="rect">
            <a:avLst/>
          </a:prstGeom>
          <a:noFill/>
        </p:spPr>
        <p:txBody>
          <a:bodyPr wrap="square" rtlCol="0">
            <a:spAutoFit/>
          </a:bodyPr>
          <a:lstStyle/>
          <a:p>
            <a:endParaRPr lang="nl-NL" sz="1200" b="1" dirty="0" smtClean="0">
              <a:solidFill>
                <a:schemeClr val="accent6"/>
              </a:solidFill>
            </a:endParaRPr>
          </a:p>
          <a:p>
            <a:endParaRPr lang="nl-NL" sz="1200" b="1" dirty="0">
              <a:solidFill>
                <a:schemeClr val="accent6"/>
              </a:solidFill>
            </a:endParaRPr>
          </a:p>
          <a:p>
            <a:r>
              <a:rPr lang="nl-NL" sz="1400" b="1" dirty="0" smtClean="0">
                <a:solidFill>
                  <a:schemeClr val="accent6"/>
                </a:solidFill>
              </a:rPr>
              <a:t>Informatie voor jongeren (maar ook voor ouders en docenten) </a:t>
            </a:r>
            <a:endParaRPr lang="nl-NL" sz="1400" dirty="0" smtClean="0"/>
          </a:p>
          <a:p>
            <a:pPr marL="171450" indent="-171450">
              <a:buFont typeface="Arial" panose="020B0604020202020204" pitchFamily="34" charset="0"/>
              <a:buChar char="•"/>
            </a:pPr>
            <a:r>
              <a:rPr lang="nl-NL" sz="1200" u="sng" dirty="0" smtClean="0"/>
              <a:t>Jouw </a:t>
            </a:r>
            <a:r>
              <a:rPr lang="nl-NL" sz="1200" u="sng" dirty="0"/>
              <a:t>GGD.nl | Alles over gezondheid voor </a:t>
            </a:r>
            <a:r>
              <a:rPr lang="nl-NL" sz="1200" u="sng" dirty="0" smtClean="0"/>
              <a:t>jongeren </a:t>
            </a:r>
          </a:p>
          <a:p>
            <a:pPr marL="966182" lvl="1" indent="-171450">
              <a:buFont typeface="Arial" panose="020B0604020202020204" pitchFamily="34" charset="0"/>
              <a:buChar char="•"/>
            </a:pPr>
            <a:r>
              <a:rPr lang="nl-NL" sz="1200" dirty="0" smtClean="0">
                <a:hlinkClick r:id="rId3"/>
              </a:rPr>
              <a:t>https</a:t>
            </a:r>
            <a:r>
              <a:rPr lang="nl-NL" sz="1200" dirty="0">
                <a:hlinkClick r:id="rId3"/>
              </a:rPr>
              <a:t>://www.jouwggd.nl/uncategorized/online-hulpmodules-en-testen-doe-het-zelf</a:t>
            </a:r>
            <a:r>
              <a:rPr lang="nl-NL" sz="1200" dirty="0" smtClean="0">
                <a:hlinkClick r:id="rId3"/>
              </a:rPr>
              <a:t>/</a:t>
            </a:r>
            <a:endParaRPr lang="nl-NL" sz="1200" dirty="0" smtClean="0"/>
          </a:p>
          <a:p>
            <a:pPr marL="966182" lvl="1" indent="-171450">
              <a:buFont typeface="Arial" panose="020B0604020202020204" pitchFamily="34" charset="0"/>
              <a:buChar char="•"/>
            </a:pPr>
            <a:r>
              <a:rPr lang="nl-NL" sz="1200" dirty="0" smtClean="0"/>
              <a:t>En anonieme chatmogelijkheid voor jongeren </a:t>
            </a:r>
          </a:p>
          <a:p>
            <a:pPr marL="966182" lvl="1" indent="-171450">
              <a:buFont typeface="Arial" panose="020B0604020202020204" pitchFamily="34" charset="0"/>
              <a:buChar char="•"/>
            </a:pPr>
            <a:endParaRPr lang="nl-NL" sz="1200" dirty="0"/>
          </a:p>
          <a:p>
            <a:pPr marL="171450" indent="-171450">
              <a:buFont typeface="Arial" panose="020B0604020202020204" pitchFamily="34" charset="0"/>
              <a:buChar char="•"/>
            </a:pPr>
            <a:r>
              <a:rPr lang="nl-NL" sz="1200" dirty="0">
                <a:solidFill>
                  <a:schemeClr val="accent1"/>
                </a:solidFill>
                <a:hlinkClick r:id="rId4"/>
              </a:rPr>
              <a:t>Puber – </a:t>
            </a:r>
            <a:r>
              <a:rPr lang="nl-NL" sz="1200" dirty="0" smtClean="0">
                <a:solidFill>
                  <a:schemeClr val="accent1"/>
                </a:solidFill>
                <a:hlinkClick r:id="rId4"/>
              </a:rPr>
              <a:t>GroeiGids</a:t>
            </a:r>
            <a:r>
              <a:rPr lang="nl-NL" sz="1200" dirty="0" smtClean="0">
                <a:solidFill>
                  <a:schemeClr val="accent1"/>
                </a:solidFill>
              </a:rPr>
              <a:t>  informatie voor ouders </a:t>
            </a:r>
          </a:p>
        </p:txBody>
      </p:sp>
      <p:pic>
        <p:nvPicPr>
          <p:cNvPr id="3" name="Afbeelding 2"/>
          <p:cNvPicPr>
            <a:picLocks noChangeAspect="1"/>
          </p:cNvPicPr>
          <p:nvPr/>
        </p:nvPicPr>
        <p:blipFill>
          <a:blip r:embed="rId5"/>
          <a:stretch>
            <a:fillRect/>
          </a:stretch>
        </p:blipFill>
        <p:spPr>
          <a:xfrm>
            <a:off x="6744600" y="9364461"/>
            <a:ext cx="1314736" cy="322084"/>
          </a:xfrm>
          <a:prstGeom prst="rect">
            <a:avLst/>
          </a:prstGeom>
        </p:spPr>
      </p:pic>
    </p:spTree>
    <p:extLst>
      <p:ext uri="{BB962C8B-B14F-4D97-AF65-F5344CB8AC3E}">
        <p14:creationId xmlns:p14="http://schemas.microsoft.com/office/powerpoint/2010/main" val="2348175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jdelijke aanduiding voor tekst 20">
            <a:extLst>
              <a:ext uri="{FF2B5EF4-FFF2-40B4-BE49-F238E27FC236}">
                <a16:creationId xmlns:a16="http://schemas.microsoft.com/office/drawing/2014/main" id="{0278C779-8F9C-4C15-A5AF-1483108E4E5D}"/>
              </a:ext>
            </a:extLst>
          </p:cNvPr>
          <p:cNvSpPr>
            <a:spLocks noGrp="1"/>
          </p:cNvSpPr>
          <p:nvPr>
            <p:ph type="body" sz="quarter" idx="16"/>
          </p:nvPr>
        </p:nvSpPr>
        <p:spPr>
          <a:xfrm>
            <a:off x="480600" y="208800"/>
            <a:ext cx="8640000" cy="1080000"/>
          </a:xfrm>
        </p:spPr>
        <p:txBody>
          <a:bodyPr/>
          <a:lstStyle/>
          <a:p>
            <a:pPr algn="ctr"/>
            <a:r>
              <a:rPr lang="nl-NL" sz="3200" dirty="0" smtClean="0">
                <a:solidFill>
                  <a:schemeClr val="bg1"/>
                </a:solidFill>
              </a:rPr>
              <a:t>Voortgezet onderwijs </a:t>
            </a:r>
          </a:p>
          <a:p>
            <a:pPr algn="ctr"/>
            <a:r>
              <a:rPr lang="nl-NL" sz="2800" dirty="0" smtClean="0"/>
              <a:t>Aanbod overige GGD afdelingen 2024/2025</a:t>
            </a:r>
          </a:p>
          <a:p>
            <a:pPr algn="ctr"/>
            <a:r>
              <a:rPr lang="nl-NL" sz="3600" dirty="0" smtClean="0"/>
              <a:t> </a:t>
            </a:r>
            <a:endParaRPr lang="nl-NL" sz="3600" dirty="0"/>
          </a:p>
        </p:txBody>
      </p:sp>
      <p:sp>
        <p:nvSpPr>
          <p:cNvPr id="5" name="Tekstvak 4"/>
          <p:cNvSpPr txBox="1"/>
          <p:nvPr/>
        </p:nvSpPr>
        <p:spPr>
          <a:xfrm>
            <a:off x="336600" y="1504800"/>
            <a:ext cx="9058916" cy="10679847"/>
          </a:xfrm>
          <a:prstGeom prst="rect">
            <a:avLst/>
          </a:prstGeom>
          <a:noFill/>
        </p:spPr>
        <p:txBody>
          <a:bodyPr wrap="square" rtlCol="0">
            <a:spAutoFit/>
          </a:bodyPr>
          <a:lstStyle/>
          <a:p>
            <a:pPr lvl="0"/>
            <a:r>
              <a:rPr lang="nl-NL" sz="1600" b="1" dirty="0">
                <a:solidFill>
                  <a:srgbClr val="F38F00"/>
                </a:solidFill>
              </a:rPr>
              <a:t>Centrum seksuele gezondheid</a:t>
            </a:r>
          </a:p>
          <a:p>
            <a:pPr lvl="0"/>
            <a:endParaRPr lang="nl-NL" sz="400" dirty="0">
              <a:solidFill>
                <a:srgbClr val="0080C8"/>
              </a:solidFill>
            </a:endParaRPr>
          </a:p>
          <a:p>
            <a:pPr marL="171450" lvl="0" indent="-171450">
              <a:buFont typeface="Arial" panose="020B0604020202020204" pitchFamily="34" charset="0"/>
              <a:buChar char="•"/>
            </a:pPr>
            <a:r>
              <a:rPr lang="nl-NL" sz="1200" b="1" dirty="0">
                <a:solidFill>
                  <a:srgbClr val="0080C8"/>
                </a:solidFill>
              </a:rPr>
              <a:t>Gastles:  </a:t>
            </a:r>
            <a:r>
              <a:rPr lang="nl-NL" sz="1200" dirty="0">
                <a:solidFill>
                  <a:srgbClr val="0080C8"/>
                </a:solidFill>
              </a:rPr>
              <a:t>De </a:t>
            </a:r>
            <a:r>
              <a:rPr lang="nl-NL" sz="1200" dirty="0" smtClean="0">
                <a:solidFill>
                  <a:srgbClr val="0080C8"/>
                </a:solidFill>
              </a:rPr>
              <a:t>liefdestour </a:t>
            </a:r>
            <a:r>
              <a:rPr lang="nl-NL" sz="1200" dirty="0">
                <a:solidFill>
                  <a:srgbClr val="0080C8"/>
                </a:solidFill>
              </a:rPr>
              <a:t>klas 2/3  Aanmelden voor </a:t>
            </a:r>
            <a:r>
              <a:rPr lang="nl-NL" sz="1200" dirty="0" smtClean="0">
                <a:solidFill>
                  <a:srgbClr val="0080C8"/>
                </a:solidFill>
              </a:rPr>
              <a:t>20 </a:t>
            </a:r>
            <a:r>
              <a:rPr lang="nl-NL" sz="1200" dirty="0">
                <a:solidFill>
                  <a:srgbClr val="0080C8"/>
                </a:solidFill>
              </a:rPr>
              <a:t>september </a:t>
            </a:r>
            <a:r>
              <a:rPr lang="nl-NL" sz="1200" dirty="0">
                <a:solidFill>
                  <a:srgbClr val="0080C8"/>
                </a:solidFill>
                <a:hlinkClick r:id="rId2"/>
              </a:rPr>
              <a:t>seksueelgezondopschool@vrk.nl</a:t>
            </a:r>
            <a:r>
              <a:rPr lang="nl-NL" sz="1200" b="1" dirty="0">
                <a:solidFill>
                  <a:srgbClr val="0080C8"/>
                </a:solidFill>
              </a:rPr>
              <a:t>, </a:t>
            </a:r>
          </a:p>
          <a:p>
            <a:pPr lvl="0"/>
            <a:endParaRPr lang="nl-NL" sz="400" b="1" dirty="0">
              <a:solidFill>
                <a:srgbClr val="0080C8"/>
              </a:solidFill>
            </a:endParaRPr>
          </a:p>
          <a:p>
            <a:pPr marL="171450" lvl="0" indent="-171450">
              <a:buFont typeface="Arial" panose="020B0604020202020204" pitchFamily="34" charset="0"/>
              <a:buChar char="•"/>
            </a:pPr>
            <a:r>
              <a:rPr lang="nl-NL" sz="1200" b="1" dirty="0">
                <a:solidFill>
                  <a:srgbClr val="0080C8"/>
                </a:solidFill>
              </a:rPr>
              <a:t>Seksuele Vorming in een doorlopende </a:t>
            </a:r>
            <a:r>
              <a:rPr lang="nl-NL" sz="1200" b="1" dirty="0" smtClean="0">
                <a:solidFill>
                  <a:srgbClr val="0080C8"/>
                </a:solidFill>
              </a:rPr>
              <a:t>leerlijn/ docenten workshop/ ouderbetrokkenheid: </a:t>
            </a:r>
            <a:r>
              <a:rPr lang="nl-NL" sz="1200" dirty="0" smtClean="0">
                <a:solidFill>
                  <a:srgbClr val="0080C8"/>
                </a:solidFill>
              </a:rPr>
              <a:t>Benieuwd naar de mogelijkheden? </a:t>
            </a:r>
            <a:r>
              <a:rPr lang="nl-NL" sz="1200" dirty="0">
                <a:solidFill>
                  <a:srgbClr val="0080C8"/>
                </a:solidFill>
              </a:rPr>
              <a:t>L</a:t>
            </a:r>
            <a:r>
              <a:rPr lang="nl-NL" sz="1200" dirty="0" smtClean="0">
                <a:solidFill>
                  <a:srgbClr val="0080C8"/>
                </a:solidFill>
              </a:rPr>
              <a:t>ees </a:t>
            </a:r>
            <a:r>
              <a:rPr lang="nl-NL" sz="1200" dirty="0" smtClean="0">
                <a:solidFill>
                  <a:srgbClr val="0080C8"/>
                </a:solidFill>
                <a:hlinkClick r:id="rId3"/>
              </a:rPr>
              <a:t>hier </a:t>
            </a:r>
            <a:r>
              <a:rPr lang="nl-NL" sz="1200" dirty="0" smtClean="0">
                <a:solidFill>
                  <a:srgbClr val="0080C8"/>
                </a:solidFill>
              </a:rPr>
              <a:t>meer over de mogelijkheden of mail voor informatie naar:  </a:t>
            </a:r>
            <a:r>
              <a:rPr lang="nl-NL" sz="1200" dirty="0">
                <a:solidFill>
                  <a:srgbClr val="0080C8"/>
                </a:solidFill>
                <a:hlinkClick r:id="rId2"/>
              </a:rPr>
              <a:t>seksueelgezondopschool@vrk.nl</a:t>
            </a:r>
            <a:endParaRPr lang="nl-NL" sz="1200" dirty="0">
              <a:solidFill>
                <a:srgbClr val="0080C8"/>
              </a:solidFill>
            </a:endParaRPr>
          </a:p>
          <a:p>
            <a:pPr lvl="0"/>
            <a:endParaRPr lang="nl-NL" sz="400" dirty="0">
              <a:solidFill>
                <a:srgbClr val="0080C8"/>
              </a:solidFill>
            </a:endParaRPr>
          </a:p>
          <a:p>
            <a:pPr marL="171450" lvl="0" indent="-171450">
              <a:buFont typeface="Arial" panose="020B0604020202020204" pitchFamily="34" charset="0"/>
              <a:buChar char="•"/>
            </a:pPr>
            <a:r>
              <a:rPr lang="nl-NL" sz="1200" b="1" dirty="0">
                <a:solidFill>
                  <a:srgbClr val="0080C8"/>
                </a:solidFill>
              </a:rPr>
              <a:t>Week van de liefde </a:t>
            </a:r>
            <a:r>
              <a:rPr lang="nl-NL" sz="1200" b="1" dirty="0" smtClean="0">
                <a:solidFill>
                  <a:srgbClr val="0080C8"/>
                </a:solidFill>
              </a:rPr>
              <a:t>10-14 </a:t>
            </a:r>
            <a:r>
              <a:rPr lang="nl-NL" sz="1200" b="1" dirty="0">
                <a:solidFill>
                  <a:srgbClr val="0080C8"/>
                </a:solidFill>
              </a:rPr>
              <a:t>feb. </a:t>
            </a:r>
            <a:r>
              <a:rPr lang="nl-NL" sz="1200" dirty="0">
                <a:solidFill>
                  <a:srgbClr val="0080C8"/>
                </a:solidFill>
              </a:rPr>
              <a:t>Het thema van </a:t>
            </a:r>
            <a:r>
              <a:rPr lang="nl-NL" sz="1200" dirty="0" smtClean="0">
                <a:solidFill>
                  <a:srgbClr val="0080C8"/>
                </a:solidFill>
              </a:rPr>
              <a:t>2025 </a:t>
            </a:r>
            <a:r>
              <a:rPr lang="nl-NL" sz="1200" dirty="0">
                <a:solidFill>
                  <a:srgbClr val="0080C8"/>
                </a:solidFill>
              </a:rPr>
              <a:t>is: </a:t>
            </a:r>
            <a:r>
              <a:rPr lang="nl-NL" sz="1200" dirty="0" smtClean="0">
                <a:solidFill>
                  <a:srgbClr val="0080C8"/>
                </a:solidFill>
              </a:rPr>
              <a:t>Anticonceptie en condoom gebruik. het condoom en anticonceptie gebruik is flink gedaald onder jongeren. We zien dat de SOA cijfers stijgen. Een heel relevant onderwerp dus! . </a:t>
            </a:r>
            <a:r>
              <a:rPr lang="nl-NL" sz="1200" dirty="0">
                <a:solidFill>
                  <a:srgbClr val="0080C8"/>
                </a:solidFill>
              </a:rPr>
              <a:t>Aanmelden voor lesmateriaal voor feb. </a:t>
            </a:r>
            <a:r>
              <a:rPr lang="nl-NL" sz="1200" dirty="0">
                <a:solidFill>
                  <a:srgbClr val="0080C8"/>
                </a:solidFill>
                <a:hlinkClick r:id="rId4"/>
              </a:rPr>
              <a:t>www.weekvandeliefde.nl</a:t>
            </a:r>
            <a:endParaRPr lang="nl-NL" sz="1200" dirty="0">
              <a:solidFill>
                <a:srgbClr val="0080C8"/>
              </a:solidFill>
            </a:endParaRPr>
          </a:p>
          <a:p>
            <a:pPr lvl="0"/>
            <a:endParaRPr lang="nl-NL" sz="400" dirty="0">
              <a:solidFill>
                <a:srgbClr val="0080C8"/>
              </a:solidFill>
            </a:endParaRPr>
          </a:p>
          <a:p>
            <a:pPr lvl="0"/>
            <a:endParaRPr lang="nl-NL" sz="800" dirty="0">
              <a:solidFill>
                <a:srgbClr val="0080C8"/>
              </a:solidFill>
            </a:endParaRPr>
          </a:p>
          <a:p>
            <a:pPr lvl="0"/>
            <a:r>
              <a:rPr lang="nl-NL" sz="1600" b="1" dirty="0" smtClean="0">
                <a:solidFill>
                  <a:srgbClr val="F38F00"/>
                </a:solidFill>
              </a:rPr>
              <a:t>Team </a:t>
            </a:r>
            <a:r>
              <a:rPr lang="nl-NL" sz="1600" b="1" dirty="0">
                <a:solidFill>
                  <a:srgbClr val="F38F00"/>
                </a:solidFill>
              </a:rPr>
              <a:t>infectieziekte</a:t>
            </a:r>
            <a:endParaRPr lang="nl-NL" sz="1600" dirty="0">
              <a:solidFill>
                <a:srgbClr val="0080C8"/>
              </a:solidFill>
            </a:endParaRPr>
          </a:p>
          <a:p>
            <a:pPr marL="171450" lvl="0" indent="-171450">
              <a:buFont typeface="Arial" panose="020B0604020202020204" pitchFamily="34" charset="0"/>
              <a:buChar char="•"/>
            </a:pPr>
            <a:r>
              <a:rPr lang="nl-NL" sz="1200" dirty="0" smtClean="0">
                <a:solidFill>
                  <a:srgbClr val="0080C8"/>
                </a:solidFill>
              </a:rPr>
              <a:t>Melden van of </a:t>
            </a:r>
            <a:r>
              <a:rPr lang="nl-NL" sz="1200" dirty="0">
                <a:solidFill>
                  <a:srgbClr val="0080C8"/>
                </a:solidFill>
              </a:rPr>
              <a:t>vragen van scholen, kinderopvang over infectieziekten. Consultfunctie en hulp bij informeren van ouders</a:t>
            </a:r>
            <a:r>
              <a:rPr lang="nl-NL" sz="1200" dirty="0" smtClean="0">
                <a:solidFill>
                  <a:srgbClr val="0080C8"/>
                </a:solidFill>
              </a:rPr>
              <a:t>.</a:t>
            </a:r>
          </a:p>
          <a:p>
            <a:pPr lvl="0"/>
            <a:r>
              <a:rPr lang="nl-NL" sz="1200" dirty="0">
                <a:solidFill>
                  <a:srgbClr val="0080C8"/>
                </a:solidFill>
              </a:rPr>
              <a:t> </a:t>
            </a:r>
            <a:r>
              <a:rPr lang="nl-NL" sz="1200" dirty="0" smtClean="0">
                <a:solidFill>
                  <a:srgbClr val="0080C8"/>
                </a:solidFill>
              </a:rPr>
              <a:t>   </a:t>
            </a:r>
            <a:r>
              <a:rPr lang="nl-NL" sz="1200" dirty="0" smtClean="0">
                <a:hlinkClick r:id="rId5"/>
              </a:rPr>
              <a:t>izb@vrk.nl </a:t>
            </a:r>
            <a:endParaRPr lang="en-US" sz="1200" dirty="0">
              <a:solidFill>
                <a:srgbClr val="0080C8"/>
              </a:solidFill>
            </a:endParaRPr>
          </a:p>
          <a:p>
            <a:pPr lvl="0"/>
            <a:endParaRPr lang="nl-NL" sz="400" dirty="0">
              <a:solidFill>
                <a:srgbClr val="0080C8"/>
              </a:solidFill>
            </a:endParaRPr>
          </a:p>
          <a:p>
            <a:pPr marL="171450" lvl="0" indent="-171450">
              <a:buFont typeface="Arial" panose="020B0604020202020204" pitchFamily="34" charset="0"/>
              <a:buChar char="•"/>
            </a:pPr>
            <a:r>
              <a:rPr lang="nl-NL" sz="1200" dirty="0">
                <a:solidFill>
                  <a:srgbClr val="0080C8"/>
                </a:solidFill>
              </a:rPr>
              <a:t>Op onze website informatie over infectieziekten/ ziektebeelden op school </a:t>
            </a:r>
            <a:r>
              <a:rPr lang="nl-NL" sz="1200" dirty="0">
                <a:solidFill>
                  <a:srgbClr val="0080C8"/>
                </a:solidFill>
                <a:hlinkClick r:id="rId6"/>
              </a:rPr>
              <a:t>Werken met kinderen | GGD Kennemerland</a:t>
            </a:r>
            <a:endParaRPr lang="nl-NL" sz="1200" dirty="0">
              <a:solidFill>
                <a:srgbClr val="0080C8"/>
              </a:solidFill>
            </a:endParaRPr>
          </a:p>
          <a:p>
            <a:pPr lvl="0"/>
            <a:endParaRPr lang="nl-NL" sz="500" dirty="0">
              <a:solidFill>
                <a:srgbClr val="0080C8"/>
              </a:solidFill>
            </a:endParaRPr>
          </a:p>
          <a:p>
            <a:pPr lvl="0"/>
            <a:endParaRPr lang="nl-NL" sz="500" dirty="0">
              <a:solidFill>
                <a:srgbClr val="0080C8"/>
              </a:solidFill>
            </a:endParaRPr>
          </a:p>
          <a:p>
            <a:pPr lvl="0"/>
            <a:r>
              <a:rPr lang="nl-NL" sz="1600" b="1" dirty="0" smtClean="0">
                <a:solidFill>
                  <a:srgbClr val="F38F00"/>
                </a:solidFill>
              </a:rPr>
              <a:t>Team </a:t>
            </a:r>
            <a:r>
              <a:rPr lang="nl-NL" sz="1600" b="1" dirty="0">
                <a:solidFill>
                  <a:srgbClr val="F38F00"/>
                </a:solidFill>
              </a:rPr>
              <a:t>Infectiepreventie</a:t>
            </a:r>
          </a:p>
          <a:p>
            <a:pPr marL="171450" lvl="0" indent="-171450">
              <a:buFont typeface="Arial" panose="020B0604020202020204" pitchFamily="34" charset="0"/>
              <a:buChar char="•"/>
            </a:pPr>
            <a:r>
              <a:rPr lang="nl-NL" sz="1200" dirty="0">
                <a:solidFill>
                  <a:srgbClr val="0080C8"/>
                </a:solidFill>
              </a:rPr>
              <a:t> Bij vragen over hygiëne en infectiepreventie, ventilatie of hitte op school of kinderopvang, mail </a:t>
            </a:r>
            <a:r>
              <a:rPr lang="nl-NL" sz="1200" u="sng" dirty="0">
                <a:solidFill>
                  <a:srgbClr val="0080C8"/>
                </a:solidFill>
                <a:hlinkClick r:id="rId7"/>
              </a:rPr>
              <a:t>tipteam@vrk.nl</a:t>
            </a:r>
            <a:r>
              <a:rPr lang="nl-NL" sz="1200" dirty="0">
                <a:solidFill>
                  <a:srgbClr val="0080C8"/>
                </a:solidFill>
              </a:rPr>
              <a:t>  </a:t>
            </a:r>
          </a:p>
          <a:p>
            <a:pPr marL="171450" lvl="0" indent="-171450">
              <a:buFont typeface="Arial" panose="020B0604020202020204" pitchFamily="34" charset="0"/>
              <a:buChar char="•"/>
            </a:pPr>
            <a:endParaRPr lang="nl-NL" sz="400" dirty="0">
              <a:solidFill>
                <a:srgbClr val="0080C8"/>
              </a:solidFill>
            </a:endParaRPr>
          </a:p>
          <a:p>
            <a:pPr marL="171450" lvl="0" indent="-171450">
              <a:buFont typeface="Arial" panose="020B0604020202020204" pitchFamily="34" charset="0"/>
              <a:buChar char="•"/>
            </a:pPr>
            <a:r>
              <a:rPr lang="nl-NL" sz="1200" dirty="0">
                <a:solidFill>
                  <a:srgbClr val="0080C8"/>
                </a:solidFill>
              </a:rPr>
              <a:t> Op onze website staat meer informatie over toezicht kinderopvang en over hygiëne op school                                                        </a:t>
            </a:r>
            <a:r>
              <a:rPr lang="nl-NL" sz="1200" u="sng" dirty="0">
                <a:solidFill>
                  <a:srgbClr val="0080C8"/>
                </a:solidFill>
                <a:hlinkClick r:id="rId8"/>
              </a:rPr>
              <a:t>Toezicht en hygiene voor professionals | GGD  Kennemerland</a:t>
            </a:r>
            <a:endParaRPr lang="nl-NL" sz="1200" u="sng" dirty="0">
              <a:solidFill>
                <a:srgbClr val="0080C8"/>
              </a:solidFill>
            </a:endParaRPr>
          </a:p>
          <a:p>
            <a:pPr lvl="0"/>
            <a:endParaRPr lang="nl-NL" sz="400" dirty="0">
              <a:solidFill>
                <a:srgbClr val="0080C8"/>
              </a:solidFill>
            </a:endParaRPr>
          </a:p>
          <a:p>
            <a:pPr marL="171450" lvl="0" indent="-171450">
              <a:buFont typeface="Arial" panose="020B0604020202020204" pitchFamily="34" charset="0"/>
              <a:buChar char="•"/>
            </a:pPr>
            <a:r>
              <a:rPr lang="nl-NL" sz="1200" dirty="0">
                <a:solidFill>
                  <a:srgbClr val="0080C8"/>
                </a:solidFill>
              </a:rPr>
              <a:t> Op de website van het RIVM vindt u de hygiëne richtlijnen, voor onder andere basisscholen en kinderopvang. </a:t>
            </a:r>
            <a:r>
              <a:rPr lang="nl-NL" sz="1200" u="sng" dirty="0">
                <a:solidFill>
                  <a:srgbClr val="0080C8"/>
                </a:solidFill>
                <a:hlinkClick r:id="rId9"/>
              </a:rPr>
              <a:t>Hygiënerichtlijnen | RIVM</a:t>
            </a:r>
            <a:endParaRPr lang="nl-NL" sz="1200" dirty="0">
              <a:solidFill>
                <a:srgbClr val="0080C8"/>
              </a:solidFill>
            </a:endParaRPr>
          </a:p>
          <a:p>
            <a:endParaRPr lang="nl-NL" sz="800" dirty="0" smtClean="0"/>
          </a:p>
          <a:p>
            <a:r>
              <a:rPr lang="nl-NL" sz="1600" b="1" dirty="0" smtClean="0">
                <a:solidFill>
                  <a:schemeClr val="accent2"/>
                </a:solidFill>
              </a:rPr>
              <a:t>Team  Leefomgeving </a:t>
            </a:r>
          </a:p>
          <a:p>
            <a:r>
              <a:rPr lang="nl-NL" sz="1200" dirty="0">
                <a:solidFill>
                  <a:schemeClr val="accent1"/>
                </a:solidFill>
              </a:rPr>
              <a:t>Wij adviseren onder andere gemeenten, scholen en woningbouwverenigingen over de manier waarop ze deze ongewenste gezondheidseffecten zoveel mogelijk kunnen beperken en voorkomen.</a:t>
            </a:r>
            <a:endParaRPr lang="nl-NL" sz="1200" b="1" dirty="0" smtClean="0">
              <a:solidFill>
                <a:schemeClr val="accent1"/>
              </a:solidFill>
            </a:endParaRPr>
          </a:p>
          <a:p>
            <a:pPr marL="285750" lvl="0" indent="-285750" fontAlgn="base">
              <a:buFont typeface="Arial" panose="020B0604020202020204" pitchFamily="34" charset="0"/>
              <a:buChar char="•"/>
            </a:pPr>
            <a:r>
              <a:rPr lang="nl-NL" sz="1200" dirty="0" smtClean="0">
                <a:hlinkClick r:id="rId10"/>
              </a:rPr>
              <a:t>Home </a:t>
            </a:r>
            <a:r>
              <a:rPr lang="nl-NL" sz="1200" dirty="0">
                <a:hlinkClick r:id="rId10"/>
              </a:rPr>
              <a:t>(ggdleefomgeving.nl</a:t>
            </a:r>
            <a:r>
              <a:rPr lang="nl-NL" sz="1200" dirty="0" smtClean="0">
                <a:hlinkClick r:id="rId10"/>
              </a:rPr>
              <a:t>)</a:t>
            </a:r>
            <a:r>
              <a:rPr lang="nl-NL" sz="1200" dirty="0" smtClean="0"/>
              <a:t> voor tips over bv. Is </a:t>
            </a:r>
            <a:r>
              <a:rPr lang="nl-NL" sz="1200" u="sng" dirty="0" smtClean="0">
                <a:solidFill>
                  <a:srgbClr val="0563C1"/>
                </a:solidFill>
                <a:ea typeface="Times New Roman" panose="02020603050405020304" pitchFamily="18" charset="0"/>
                <a:hlinkClick r:id="rId11"/>
              </a:rPr>
              <a:t>Is het te warm om te sporten?</a:t>
            </a:r>
            <a:r>
              <a:rPr lang="nl-NL" sz="1200" dirty="0">
                <a:solidFill>
                  <a:srgbClr val="000000"/>
                </a:solidFill>
                <a:ea typeface="Times New Roman" panose="02020603050405020304" pitchFamily="18" charset="0"/>
              </a:rPr>
              <a:t> </a:t>
            </a:r>
            <a:r>
              <a:rPr lang="nl-NL" sz="1200" dirty="0" smtClean="0">
                <a:solidFill>
                  <a:srgbClr val="000000"/>
                </a:solidFill>
                <a:ea typeface="Times New Roman" panose="02020603050405020304" pitchFamily="18" charset="0"/>
              </a:rPr>
              <a:t> </a:t>
            </a:r>
            <a:r>
              <a:rPr lang="nl-NL" sz="1200" u="sng" dirty="0" smtClean="0">
                <a:solidFill>
                  <a:srgbClr val="0563C1"/>
                </a:solidFill>
                <a:latin typeface="Calibri" panose="020F0502020204030204" pitchFamily="34" charset="0"/>
                <a:ea typeface="Calibri" panose="020F0502020204030204" pitchFamily="34" charset="0"/>
                <a:hlinkClick r:id="rId12"/>
              </a:rPr>
              <a:t>Tips voor in de zon</a:t>
            </a:r>
            <a:endParaRPr lang="nl-NL" sz="1200" u="sng" dirty="0" smtClean="0">
              <a:solidFill>
                <a:srgbClr val="0563C1"/>
              </a:solidFill>
              <a:latin typeface="Calibri" panose="020F0502020204030204" pitchFamily="34" charset="0"/>
              <a:ea typeface="Calibri" panose="020F0502020204030204" pitchFamily="34" charset="0"/>
            </a:endParaRPr>
          </a:p>
          <a:p>
            <a:pPr marL="285750" lvl="0" indent="-285750" fontAlgn="base">
              <a:buFont typeface="Arial" panose="020B0604020202020204" pitchFamily="34" charset="0"/>
              <a:buChar char="•"/>
            </a:pPr>
            <a:r>
              <a:rPr lang="nl-NL" sz="1200" dirty="0" smtClean="0">
                <a:solidFill>
                  <a:schemeClr val="accent1"/>
                </a:solidFill>
                <a:ea typeface="Times New Roman" panose="02020603050405020304" pitchFamily="18" charset="0"/>
              </a:rPr>
              <a:t>Advies nodig? Mail naar </a:t>
            </a:r>
            <a:r>
              <a:rPr lang="nl-NL" sz="1200" dirty="0" smtClean="0">
                <a:solidFill>
                  <a:srgbClr val="000000"/>
                </a:solidFill>
                <a:ea typeface="Times New Roman" panose="02020603050405020304" pitchFamily="18" charset="0"/>
                <a:hlinkClick r:id="rId13"/>
              </a:rPr>
              <a:t>leefomgeving@vrk.nl</a:t>
            </a:r>
            <a:endParaRPr lang="nl-NL" sz="1200" dirty="0">
              <a:solidFill>
                <a:srgbClr val="000000"/>
              </a:solidFill>
              <a:ea typeface="Times New Roman" panose="02020603050405020304" pitchFamily="18" charset="0"/>
            </a:endParaRPr>
          </a:p>
          <a:p>
            <a:endParaRPr lang="nl-NL" sz="800" dirty="0"/>
          </a:p>
          <a:p>
            <a:r>
              <a:rPr lang="nl-NL" sz="1600" b="1" dirty="0">
                <a:solidFill>
                  <a:schemeClr val="accent2"/>
                </a:solidFill>
              </a:rPr>
              <a:t>Afdeling advies en onderzoek </a:t>
            </a:r>
            <a:endParaRPr lang="nl-NL" sz="1600" b="1" dirty="0" smtClean="0">
              <a:solidFill>
                <a:schemeClr val="accent2"/>
              </a:solidFill>
            </a:endParaRPr>
          </a:p>
          <a:p>
            <a:pPr lvl="0"/>
            <a:r>
              <a:rPr lang="nl-NL" sz="1200" b="1" dirty="0">
                <a:solidFill>
                  <a:srgbClr val="0080C8"/>
                </a:solidFill>
              </a:rPr>
              <a:t>Gatekeeperstraining</a:t>
            </a:r>
            <a:r>
              <a:rPr lang="nl-NL" sz="1400" b="1" dirty="0">
                <a:solidFill>
                  <a:srgbClr val="0080C8"/>
                </a:solidFill>
              </a:rPr>
              <a:t> </a:t>
            </a:r>
            <a:r>
              <a:rPr lang="nl-NL" sz="1200" dirty="0">
                <a:solidFill>
                  <a:srgbClr val="0080C8"/>
                </a:solidFill>
              </a:rPr>
              <a:t>Training voor docenten. Suicidepreventie, herkennen van signalen, verantwoord doorvragen en </a:t>
            </a:r>
            <a:r>
              <a:rPr lang="nl-NL" sz="1200" dirty="0" smtClean="0">
                <a:solidFill>
                  <a:srgbClr val="0080C8"/>
                </a:solidFill>
              </a:rPr>
              <a:t>wanneer verwijzen </a:t>
            </a:r>
            <a:r>
              <a:rPr lang="nl-NL" sz="1200" dirty="0">
                <a:solidFill>
                  <a:srgbClr val="0080C8"/>
                </a:solidFill>
              </a:rPr>
              <a:t>naar hulp. </a:t>
            </a:r>
            <a:r>
              <a:rPr lang="nl-NL" sz="1200" dirty="0" smtClean="0">
                <a:solidFill>
                  <a:srgbClr val="0080C8"/>
                </a:solidFill>
              </a:rPr>
              <a:t>Interesse of meer informatie? </a:t>
            </a:r>
            <a:r>
              <a:rPr lang="nl-NL" sz="1200" dirty="0">
                <a:solidFill>
                  <a:srgbClr val="0080C8"/>
                </a:solidFill>
              </a:rPr>
              <a:t>Mail naar Marjolein K</a:t>
            </a:r>
            <a:r>
              <a:rPr lang="nl-NL" sz="1200" dirty="0">
                <a:solidFill>
                  <a:srgbClr val="0080C8"/>
                </a:solidFill>
                <a:hlinkClick r:id="rId14"/>
              </a:rPr>
              <a:t>l</a:t>
            </a:r>
            <a:r>
              <a:rPr lang="nl-NL" sz="1200" dirty="0">
                <a:solidFill>
                  <a:srgbClr val="0080C8"/>
                </a:solidFill>
              </a:rPr>
              <a:t>ant </a:t>
            </a:r>
            <a:r>
              <a:rPr lang="nl-NL" sz="1200" dirty="0">
                <a:solidFill>
                  <a:srgbClr val="0080C8"/>
                </a:solidFill>
                <a:latin typeface="Gill Sans Light"/>
                <a:ea typeface="Calibri" panose="020F0502020204030204" pitchFamily="34" charset="0"/>
                <a:cs typeface="Gill Sans" panose="020B0502020104020203"/>
                <a:hlinkClick r:id="rId15"/>
              </a:rPr>
              <a:t>marjolein.klant@vrk.nl</a:t>
            </a:r>
            <a:r>
              <a:rPr lang="nl-NL" sz="1600" b="1" dirty="0">
                <a:solidFill>
                  <a:srgbClr val="F38F00"/>
                </a:solidFill>
                <a:hlinkClick r:id="rId15"/>
              </a:rPr>
              <a:t> </a:t>
            </a:r>
            <a:endParaRPr lang="nl-NL" sz="1600" b="1" dirty="0">
              <a:solidFill>
                <a:srgbClr val="F38F00"/>
              </a:solidFill>
            </a:endParaRPr>
          </a:p>
          <a:p>
            <a:endParaRPr lang="nl-NL" sz="1000" dirty="0" smtClean="0">
              <a:solidFill>
                <a:schemeClr val="tx2"/>
              </a:solidFill>
            </a:endParaRPr>
          </a:p>
          <a:p>
            <a:r>
              <a:rPr lang="nl-NL" sz="1200" b="1" dirty="0" smtClean="0">
                <a:solidFill>
                  <a:schemeClr val="accent1"/>
                </a:solidFill>
              </a:rPr>
              <a:t>Gezonde </a:t>
            </a:r>
            <a:r>
              <a:rPr lang="nl-NL" sz="1200" b="1" dirty="0">
                <a:solidFill>
                  <a:schemeClr val="accent1"/>
                </a:solidFill>
              </a:rPr>
              <a:t>School</a:t>
            </a:r>
          </a:p>
          <a:p>
            <a:r>
              <a:rPr lang="nl-NL" sz="1200" dirty="0">
                <a:solidFill>
                  <a:schemeClr val="accent1"/>
                </a:solidFill>
              </a:rPr>
              <a:t>Natuurlijk zet jij je </a:t>
            </a:r>
            <a:r>
              <a:rPr lang="nl-NL" sz="1200" dirty="0" smtClean="0">
                <a:solidFill>
                  <a:schemeClr val="accent1"/>
                </a:solidFill>
              </a:rPr>
              <a:t>in </a:t>
            </a:r>
            <a:r>
              <a:rPr lang="nl-NL" sz="1200" dirty="0">
                <a:solidFill>
                  <a:schemeClr val="accent1"/>
                </a:solidFill>
              </a:rPr>
              <a:t>voor de gezondheid van je </a:t>
            </a:r>
            <a:r>
              <a:rPr lang="nl-NL" sz="1200" dirty="0" smtClean="0">
                <a:solidFill>
                  <a:schemeClr val="accent1"/>
                </a:solidFill>
              </a:rPr>
              <a:t>leerlingen. </a:t>
            </a:r>
            <a:r>
              <a:rPr lang="nl-NL" sz="1200" dirty="0">
                <a:solidFill>
                  <a:schemeClr val="accent1"/>
                </a:solidFill>
              </a:rPr>
              <a:t>Je hebt goeie ideeën, maar... wat heeft nou echt effect</a:t>
            </a:r>
            <a:r>
              <a:rPr lang="nl-NL" sz="1200" dirty="0" smtClean="0">
                <a:solidFill>
                  <a:schemeClr val="accent1"/>
                </a:solidFill>
              </a:rPr>
              <a:t>?</a:t>
            </a:r>
          </a:p>
          <a:p>
            <a:pPr marL="171450" indent="-171450">
              <a:buFont typeface="Arial" panose="020B0604020202020204" pitchFamily="34" charset="0"/>
              <a:buChar char="•"/>
            </a:pPr>
            <a:r>
              <a:rPr lang="nl-NL" sz="1200" dirty="0" smtClean="0">
                <a:solidFill>
                  <a:schemeClr val="accent1"/>
                </a:solidFill>
              </a:rPr>
              <a:t> </a:t>
            </a:r>
            <a:r>
              <a:rPr lang="nl-NL" sz="1200" dirty="0">
                <a:solidFill>
                  <a:schemeClr val="accent1"/>
                </a:solidFill>
              </a:rPr>
              <a:t>Met de Gezonde School-aanpak zorg je voor blijvende én vanzelfsprekende aandacht voor een gezonde leefstijl. De aanpak structureert wat je nu al doet en helpt je om via een stappenplan aan de slag te gaan, met wat past bij de wensen en de behoeften van jouw school. </a:t>
            </a:r>
            <a:endParaRPr lang="nl-NL" sz="1200" dirty="0" smtClean="0">
              <a:solidFill>
                <a:schemeClr val="accent1"/>
              </a:solidFill>
            </a:endParaRPr>
          </a:p>
          <a:p>
            <a:pPr marL="171450" indent="-171450">
              <a:buFont typeface="Arial" panose="020B0604020202020204" pitchFamily="34" charset="0"/>
              <a:buChar char="•"/>
            </a:pPr>
            <a:r>
              <a:rPr lang="nl-NL" sz="1200" dirty="0" smtClean="0">
                <a:solidFill>
                  <a:schemeClr val="accent1"/>
                </a:solidFill>
              </a:rPr>
              <a:t>Je </a:t>
            </a:r>
            <a:r>
              <a:rPr lang="nl-NL" sz="1200" dirty="0">
                <a:solidFill>
                  <a:schemeClr val="accent1"/>
                </a:solidFill>
              </a:rPr>
              <a:t>kiest een gezondheidsthema wat bij jouw school past, bijvoorbeeld voeding, bewegen en sport of welbevinden. Aan dat onderwerp werk je dan op vier manieren: via educatie, schoolomgeving, signaleren en beleid. </a:t>
            </a:r>
            <a:endParaRPr lang="nl-NL" sz="1200" dirty="0" smtClean="0">
              <a:solidFill>
                <a:schemeClr val="accent1"/>
              </a:solidFill>
            </a:endParaRPr>
          </a:p>
          <a:p>
            <a:pPr marL="171450" indent="-171450">
              <a:buFont typeface="Arial" panose="020B0604020202020204" pitchFamily="34" charset="0"/>
              <a:buChar char="•"/>
            </a:pPr>
            <a:r>
              <a:rPr lang="nl-NL" sz="1200" dirty="0" smtClean="0">
                <a:solidFill>
                  <a:schemeClr val="accent1"/>
                </a:solidFill>
              </a:rPr>
              <a:t>Moeilijk</a:t>
            </a:r>
            <a:r>
              <a:rPr lang="nl-NL" sz="1200" dirty="0">
                <a:solidFill>
                  <a:schemeClr val="accent1"/>
                </a:solidFill>
              </a:rPr>
              <a:t>, denk je misschien? Helemaal niet, want vaak doe je als school al veel dingen goed. Voor scholen organiseren we trainingen en workshops, en de Gezonde School Adviseur van de GGD kan je helpen met advies en ondersteuning. Heb je nog een financieel steuntje in de rug nodig? Elk voorjaar kun je hiervoor verschillende stimuleringsregelingen aanvragen! </a:t>
            </a:r>
          </a:p>
          <a:p>
            <a:endParaRPr lang="nl-NL" sz="400" dirty="0">
              <a:solidFill>
                <a:schemeClr val="accent1"/>
              </a:solidFill>
            </a:endParaRPr>
          </a:p>
          <a:p>
            <a:r>
              <a:rPr lang="nl-NL" sz="1200" b="1" dirty="0">
                <a:solidFill>
                  <a:schemeClr val="accent1"/>
                </a:solidFill>
              </a:rPr>
              <a:t>Waarom een Gezonde School? </a:t>
            </a:r>
          </a:p>
          <a:p>
            <a:r>
              <a:rPr lang="nl-NL" sz="1200" dirty="0" smtClean="0">
                <a:solidFill>
                  <a:schemeClr val="accent1"/>
                </a:solidFill>
              </a:rPr>
              <a:t>• Betere leerprestaties, minder ziekteverzuim.                                Gezonde </a:t>
            </a:r>
            <a:r>
              <a:rPr lang="nl-NL" sz="1200" dirty="0">
                <a:solidFill>
                  <a:schemeClr val="accent1"/>
                </a:solidFill>
              </a:rPr>
              <a:t>leerlingen, studenten en medewerkers.</a:t>
            </a:r>
          </a:p>
          <a:p>
            <a:r>
              <a:rPr lang="nl-NL" sz="1200" dirty="0">
                <a:solidFill>
                  <a:schemeClr val="accent1"/>
                </a:solidFill>
              </a:rPr>
              <a:t>• Meer inzicht in gezondheidsproblemen bij leerlingen/studenten. </a:t>
            </a:r>
            <a:r>
              <a:rPr lang="nl-NL" sz="1200" dirty="0" smtClean="0">
                <a:solidFill>
                  <a:schemeClr val="accent1"/>
                </a:solidFill>
              </a:rPr>
              <a:t> </a:t>
            </a:r>
            <a:r>
              <a:rPr lang="nl-NL" sz="1200" dirty="0">
                <a:solidFill>
                  <a:schemeClr val="accent1"/>
                </a:solidFill>
              </a:rPr>
              <a:t>Meer betrokkenheid van ouders en docenten bij de school. </a:t>
            </a:r>
          </a:p>
          <a:p>
            <a:r>
              <a:rPr lang="nl-NL" sz="1200" dirty="0">
                <a:solidFill>
                  <a:schemeClr val="accent1"/>
                </a:solidFill>
              </a:rPr>
              <a:t>• Mogelijkheid tot positieve profilering van de school. </a:t>
            </a:r>
            <a:r>
              <a:rPr lang="nl-NL" sz="1200" dirty="0" smtClean="0">
                <a:solidFill>
                  <a:schemeClr val="accent1"/>
                </a:solidFill>
              </a:rPr>
              <a:t>                    Effectief </a:t>
            </a:r>
            <a:r>
              <a:rPr lang="nl-NL" sz="1200" dirty="0">
                <a:solidFill>
                  <a:schemeClr val="accent1"/>
                </a:solidFill>
              </a:rPr>
              <a:t>inzetten van tijd en geld voor gezondheid. </a:t>
            </a:r>
          </a:p>
          <a:p>
            <a:r>
              <a:rPr lang="nl-NL" sz="1200" dirty="0">
                <a:solidFill>
                  <a:schemeClr val="accent1"/>
                </a:solidFill>
              </a:rPr>
              <a:t>• Praktische hulp bij het opstellen van gezondheidsbeleid. </a:t>
            </a:r>
            <a:r>
              <a:rPr lang="nl-NL" sz="1200" dirty="0" smtClean="0">
                <a:solidFill>
                  <a:schemeClr val="accent1"/>
                </a:solidFill>
              </a:rPr>
              <a:t>            Toetsing </a:t>
            </a:r>
            <a:r>
              <a:rPr lang="nl-NL" sz="1200" dirty="0">
                <a:solidFill>
                  <a:schemeClr val="accent1"/>
                </a:solidFill>
              </a:rPr>
              <a:t>en beoordeling door deskundigen. </a:t>
            </a:r>
          </a:p>
          <a:p>
            <a:endParaRPr lang="nl-NL" sz="400" b="1" dirty="0">
              <a:solidFill>
                <a:schemeClr val="accent1"/>
              </a:solidFill>
            </a:endParaRPr>
          </a:p>
          <a:p>
            <a:r>
              <a:rPr lang="nl-NL" sz="1200" b="1" dirty="0">
                <a:solidFill>
                  <a:schemeClr val="accent1"/>
                </a:solidFill>
              </a:rPr>
              <a:t>Nieuwsgierig? Kijk op </a:t>
            </a:r>
            <a:r>
              <a:rPr lang="nl-NL" sz="1200" u="sng" dirty="0">
                <a:solidFill>
                  <a:schemeClr val="accent1"/>
                </a:solidFill>
                <a:latin typeface="Gill Sans Light"/>
                <a:ea typeface="Calibri" panose="020F0502020204030204" pitchFamily="34" charset="0"/>
                <a:cs typeface="Gill Sans" panose="020B0502020104020203"/>
                <a:hlinkClick r:id="rId16"/>
              </a:rPr>
              <a:t>Voortgezet onderwijs | Gezonde School</a:t>
            </a:r>
            <a:r>
              <a:rPr lang="nl-NL" sz="1200" b="1" dirty="0" smtClean="0">
                <a:solidFill>
                  <a:schemeClr val="accent1"/>
                </a:solidFill>
              </a:rPr>
              <a:t> </a:t>
            </a:r>
            <a:r>
              <a:rPr lang="nl-NL" sz="1200" b="1" dirty="0">
                <a:solidFill>
                  <a:schemeClr val="accent1"/>
                </a:solidFill>
              </a:rPr>
              <a:t>of mail naar </a:t>
            </a:r>
            <a:r>
              <a:rPr lang="nl-NL" sz="1200" b="1" dirty="0">
                <a:solidFill>
                  <a:schemeClr val="accent1"/>
                </a:solidFill>
                <a:hlinkClick r:id="rId17"/>
              </a:rPr>
              <a:t>nchantrel@vrk.nl</a:t>
            </a:r>
            <a:endParaRPr lang="nl-NL" sz="1200" b="1" dirty="0">
              <a:solidFill>
                <a:schemeClr val="accent1"/>
              </a:solidFill>
            </a:endParaRPr>
          </a:p>
          <a:p>
            <a:endParaRPr lang="nl-NL" sz="800" b="1" dirty="0" smtClean="0">
              <a:solidFill>
                <a:schemeClr val="accent1"/>
              </a:solidFill>
            </a:endParaRPr>
          </a:p>
          <a:p>
            <a:r>
              <a:rPr lang="nl-NL" sz="1600" b="1" dirty="0" smtClean="0">
                <a:solidFill>
                  <a:schemeClr val="accent6"/>
                </a:solidFill>
              </a:rPr>
              <a:t>Cursusaanbod </a:t>
            </a:r>
          </a:p>
          <a:p>
            <a:pPr marL="171450" indent="-171450">
              <a:buFont typeface="Arial" panose="020B0604020202020204" pitchFamily="34" charset="0"/>
              <a:buChar char="•"/>
            </a:pPr>
            <a:r>
              <a:rPr lang="nl-NL" sz="1200" b="1" dirty="0" smtClean="0">
                <a:solidFill>
                  <a:schemeClr val="accent1"/>
                </a:solidFill>
              </a:rPr>
              <a:t>Haarlemmermeer </a:t>
            </a:r>
            <a:r>
              <a:rPr lang="nl-NL" sz="1200" b="1" dirty="0">
                <a:solidFill>
                  <a:schemeClr val="accent1"/>
                </a:solidFill>
              </a:rPr>
              <a:t>voor ouders / kinderen </a:t>
            </a:r>
            <a:r>
              <a:rPr lang="nl-NL" sz="1200" dirty="0">
                <a:hlinkClick r:id="rId18"/>
              </a:rPr>
              <a:t>cursussen | GGD Kennemerland</a:t>
            </a:r>
            <a:r>
              <a:rPr lang="nl-NL" sz="1200" dirty="0"/>
              <a:t>  </a:t>
            </a:r>
            <a:endParaRPr lang="nl-NL" sz="800" dirty="0"/>
          </a:p>
          <a:p>
            <a:pPr marL="171450" indent="-171450">
              <a:buFont typeface="Arial" panose="020B0604020202020204" pitchFamily="34" charset="0"/>
              <a:buChar char="•"/>
            </a:pPr>
            <a:r>
              <a:rPr lang="nl-NL" sz="1200" dirty="0" smtClean="0"/>
              <a:t> Cursusaanbod </a:t>
            </a:r>
            <a:r>
              <a:rPr lang="nl-NL" sz="1200" dirty="0"/>
              <a:t>voor ouders/ kinderen overige gemeenten zie </a:t>
            </a:r>
            <a:r>
              <a:rPr lang="nl-NL" sz="1200" dirty="0" smtClean="0">
                <a:hlinkClick r:id="rId19"/>
              </a:rPr>
              <a:t>samenopgroeien.nu</a:t>
            </a:r>
            <a:endParaRPr lang="nl-NL" sz="1800" b="1" dirty="0" smtClean="0">
              <a:solidFill>
                <a:schemeClr val="accent6"/>
              </a:solidFill>
            </a:endParaRPr>
          </a:p>
          <a:p>
            <a:pPr marL="171450" indent="-171450">
              <a:buFont typeface="Arial" panose="020B0604020202020204" pitchFamily="34" charset="0"/>
              <a:buChar char="•"/>
            </a:pPr>
            <a:r>
              <a:rPr lang="nl-NL" sz="1200" dirty="0">
                <a:solidFill>
                  <a:schemeClr val="accent1"/>
                </a:solidFill>
              </a:rPr>
              <a:t>C</a:t>
            </a:r>
            <a:r>
              <a:rPr lang="nl-NL" sz="1200" dirty="0" smtClean="0">
                <a:solidFill>
                  <a:schemeClr val="accent1"/>
                </a:solidFill>
              </a:rPr>
              <a:t>ursussen voor beroepskrachten o.a. BHV en reanimatie. </a:t>
            </a:r>
            <a:r>
              <a:rPr lang="nl-NL" sz="1200" dirty="0">
                <a:solidFill>
                  <a:schemeClr val="accent1"/>
                </a:solidFill>
              </a:rPr>
              <a:t>Meer informatie? </a:t>
            </a:r>
            <a:r>
              <a:rPr lang="nl-NL" sz="1200" dirty="0">
                <a:hlinkClick r:id="rId20"/>
              </a:rPr>
              <a:t>Cursussen | GGD </a:t>
            </a:r>
            <a:r>
              <a:rPr lang="nl-NL" sz="1200" dirty="0" smtClean="0">
                <a:hlinkClick r:id="rId20"/>
              </a:rPr>
              <a:t>Kennemerland</a:t>
            </a:r>
            <a:endParaRPr lang="nl-NL" sz="1200" dirty="0"/>
          </a:p>
          <a:p>
            <a:endParaRPr lang="nl-NL" sz="1200" dirty="0"/>
          </a:p>
        </p:txBody>
      </p:sp>
    </p:spTree>
    <p:extLst>
      <p:ext uri="{BB962C8B-B14F-4D97-AF65-F5344CB8AC3E}">
        <p14:creationId xmlns:p14="http://schemas.microsoft.com/office/powerpoint/2010/main" val="659973822"/>
      </p:ext>
    </p:extLst>
  </p:cSld>
  <p:clrMapOvr>
    <a:masterClrMapping/>
  </p:clrMapOvr>
  <p:timing>
    <p:tnLst>
      <p:par>
        <p:cTn id="1" dur="indefinite" restart="never" nodeType="tmRoot"/>
      </p:par>
    </p:tnLst>
  </p:timing>
</p:sld>
</file>

<file path=ppt/theme/theme1.xml><?xml version="1.0" encoding="utf-8"?>
<a:theme xmlns:a="http://schemas.openxmlformats.org/drawingml/2006/main" name="Aangepast ontwerp">
  <a:themeElements>
    <a:clrScheme name="GGD tempalte">
      <a:dk1>
        <a:srgbClr val="0080C8"/>
      </a:dk1>
      <a:lt1>
        <a:srgbClr val="FFFFFF"/>
      </a:lt1>
      <a:dk2>
        <a:srgbClr val="0080C8"/>
      </a:dk2>
      <a:lt2>
        <a:srgbClr val="FFFFFF"/>
      </a:lt2>
      <a:accent1>
        <a:srgbClr val="0080C8"/>
      </a:accent1>
      <a:accent2>
        <a:srgbClr val="F38F00"/>
      </a:accent2>
      <a:accent3>
        <a:srgbClr val="FFFF00"/>
      </a:accent3>
      <a:accent4>
        <a:srgbClr val="F38F00"/>
      </a:accent4>
      <a:accent5>
        <a:srgbClr val="FFFF00"/>
      </a:accent5>
      <a:accent6>
        <a:srgbClr val="F38F00"/>
      </a:accent6>
      <a:hlink>
        <a:srgbClr val="000000"/>
      </a:hlink>
      <a:folHlink>
        <a:srgbClr val="0080C8"/>
      </a:folHlink>
    </a:clrScheme>
    <a:fontScheme name="GGD template">
      <a:majorFont>
        <a:latin typeface="Gill Sans Std Bold"/>
        <a:ea typeface=""/>
        <a:cs typeface=""/>
      </a:majorFont>
      <a:minorFont>
        <a:latin typeface="Gill Sans Std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1140</TotalTime>
  <Words>1508</Words>
  <Application>Microsoft Office PowerPoint</Application>
  <PresentationFormat>A3 (297 x 420 mm)</PresentationFormat>
  <Paragraphs>131</Paragraphs>
  <Slides>3</Slides>
  <Notes>0</Notes>
  <HiddenSlides>0</HiddenSlides>
  <MMClips>0</MMClips>
  <ScaleCrop>false</ScaleCrop>
  <HeadingPairs>
    <vt:vector size="6" baseType="variant">
      <vt:variant>
        <vt:lpstr>Gebruikte lettertypen</vt:lpstr>
      </vt:variant>
      <vt:variant>
        <vt:i4>8</vt:i4>
      </vt:variant>
      <vt:variant>
        <vt:lpstr>Thema</vt:lpstr>
      </vt:variant>
      <vt:variant>
        <vt:i4>1</vt:i4>
      </vt:variant>
      <vt:variant>
        <vt:lpstr>Diatitels</vt:lpstr>
      </vt:variant>
      <vt:variant>
        <vt:i4>3</vt:i4>
      </vt:variant>
    </vt:vector>
  </HeadingPairs>
  <TitlesOfParts>
    <vt:vector size="12" baseType="lpstr">
      <vt:lpstr>Arial</vt:lpstr>
      <vt:lpstr>Calibri</vt:lpstr>
      <vt:lpstr>Gill Sans</vt:lpstr>
      <vt:lpstr>Gill Sans Light</vt:lpstr>
      <vt:lpstr>Gill Sans SemiBold</vt:lpstr>
      <vt:lpstr>Gill Sans Std Bold</vt:lpstr>
      <vt:lpstr>Gill Sans Std Light</vt:lpstr>
      <vt:lpstr>Times New Roman</vt:lpstr>
      <vt:lpstr>Aangepast ontwerp</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Paul Pilon</dc:creator>
  <cp:lastModifiedBy>Anja Oude Lansink</cp:lastModifiedBy>
  <cp:revision>146</cp:revision>
  <dcterms:created xsi:type="dcterms:W3CDTF">2020-06-18T09:27:07Z</dcterms:created>
  <dcterms:modified xsi:type="dcterms:W3CDTF">2024-08-21T12:18:01Z</dcterms:modified>
</cp:coreProperties>
</file>